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5"/>
  </p:notesMasterIdLst>
  <p:handoutMasterIdLst>
    <p:handoutMasterId r:id="rId16"/>
  </p:handoutMasterIdLst>
  <p:sldIdLst>
    <p:sldId id="298" r:id="rId5"/>
    <p:sldId id="256" r:id="rId6"/>
    <p:sldId id="4368" r:id="rId7"/>
    <p:sldId id="4378" r:id="rId8"/>
    <p:sldId id="4379" r:id="rId9"/>
    <p:sldId id="4381" r:id="rId10"/>
    <p:sldId id="4380" r:id="rId11"/>
    <p:sldId id="4382" r:id="rId12"/>
    <p:sldId id="4389" r:id="rId13"/>
    <p:sldId id="30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2AE1E7-C97B-4E12-9A4C-D20EEBE507FF}">
          <p14:sldIdLst>
            <p14:sldId id="298"/>
          </p14:sldIdLst>
        </p14:section>
        <p14:section name="Product - Zach" id="{4C1EA0CB-E753-4948-A596-C26D1EEF761D}">
          <p14:sldIdLst/>
        </p14:section>
        <p14:section name="Marketing - Leo" id="{EB45A3E5-DB0D-4EA9-A1AB-2D7D898C6BEE}">
          <p14:sldIdLst/>
        </p14:section>
        <p14:section name="Support - Mandeep" id="{F861B61C-09AC-497E-930A-D923C36D47AA}">
          <p14:sldIdLst/>
        </p14:section>
        <p14:section name="Sales" id="{FF471FF2-F32F-4688-BEFC-25D2EE8EC1AE}">
          <p14:sldIdLst>
            <p14:sldId id="256"/>
            <p14:sldId id="4368"/>
            <p14:sldId id="4378"/>
            <p14:sldId id="4379"/>
            <p14:sldId id="4381"/>
            <p14:sldId id="4380"/>
            <p14:sldId id="4382"/>
            <p14:sldId id="4389"/>
          </p14:sldIdLst>
        </p14:section>
        <p14:section name="Close" id="{0B0E061D-2B8E-4D25-BBF7-288092DFA60A}">
          <p14:sldIdLst>
            <p14:sldId id="303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E6A42B-621B-9706-BFB6-603451564DC2}" name="CONDE Florencia" initials="CF" userId="S::florencia.conde@hexagon.com::98e43a54-7a91-4bcb-b7ee-2fc8f7ee292e" providerId="AD"/>
  <p188:author id="{6BE7AA2E-3CF0-D9DB-3EFF-A0927010789A}" name="LINTON Amelia" initials="" userId="S::amelia.linton@hexagon.com::5347cd64-fddb-4386-953c-2e1fcc4b0670" providerId="AD"/>
  <p188:author id="{51B6FA56-D97D-0016-C0B5-2A4677647189}" name="DI PERSIO Federica" initials="DF" userId="S::federica.dipersio@hexagon.com::d1f4307f-8878-4651-8153-20c401513a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5251A-E643-496B-9580-5D87A89C8B8B}" v="307" dt="2026-01-12T15:25:53.279"/>
    <p1510:client id="{1B5D3366-E020-476C-AB99-E0CD4E56814C}" v="117" dt="2026-01-12T10:05:28.740"/>
    <p1510:client id="{3A43C9B0-DFA1-4ACE-9F81-454407166E63}" v="69" dt="2026-01-12T15:40:44.094"/>
    <p1510:client id="{48B597D1-F999-4C6E-A4FD-28245C17C95F}" v="232" dt="2026-01-12T01:25:58.093"/>
    <p1510:client id="{5BE63A1A-C2C7-4F0C-93C9-353D8ED385C2}" v="6" dt="2026-01-12T14:32:53.133"/>
    <p1510:client id="{75CA1D6C-DA19-46CD-B06C-6C8B14D1D9A4}" v="8" dt="2026-01-12T01:46:45.728"/>
    <p1510:client id="{785CEB3D-0D5C-8788-154E-EC97234C37CE}" v="145" dt="2026-01-12T15:16:48.302"/>
    <p1510:client id="{863D4AA8-EFCB-4428-8367-A0CA8EC182B0}" v="67" dt="2026-01-11T16:46:51.131"/>
    <p1510:client id="{98C7E978-0BA5-4F60-846D-8B0E2227C921}" v="69" dt="2026-01-11T20:43:04.060"/>
    <p1510:client id="{9C396AD2-7309-4FD2-AADC-DDF7A8E02212}" v="25" dt="2026-01-12T01:35:07.535"/>
    <p1510:client id="{D649B983-63A1-46BE-9ED6-AB2A327D27EB}" v="6" dt="2026-01-12T15:25:21.318"/>
    <p1510:client id="{EDBAB3E5-818A-49CD-BF49-57F79813BB8A}" v="4" dt="2026-01-12T01:52:07.127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E69876-2BB9-4C13-BC90-4C5170103F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100" b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70B54-AA6F-4069-B867-90F5B6AD44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E737-F236-4BB9-8646-7AEE0862CFC7}" type="datetimeFigureOut">
              <a:rPr lang="en-US" sz="800" smtClean="0"/>
              <a:t>1/12/2026</a:t>
            </a:fld>
            <a:endParaRPr lang="en-US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0FA07-EA8A-4489-8329-C7D5E5CFC2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63906-4325-49A4-B35E-55495D37A9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E7397-DCD0-411E-96FF-56C058BB3580}" type="slidenum">
              <a:rPr lang="en-US" sz="800" smtClean="0"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55333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 b="1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8DC90B5-2E03-4135-B528-1241C30C095B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B47F534D-C1C8-4AA5-88B2-A9405FF008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the topic: SpatialAnalyzer OPC UA integration and its relevance to smart manufacturing.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9F3058-10F2-4544-1509-974AC7EC9236}"/>
              </a:ext>
            </a:extLst>
          </p:cNvPr>
          <p:cNvCxnSpPr/>
          <p:nvPr userDrawn="1"/>
        </p:nvCxnSpPr>
        <p:spPr>
          <a:xfrm>
            <a:off x="9868160" y="5191894"/>
            <a:ext cx="0" cy="1323208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7D8F163-9583-1C90-0772-E1563120C4AA}"/>
              </a:ext>
            </a:extLst>
          </p:cNvPr>
          <p:cNvSpPr/>
          <p:nvPr userDrawn="1"/>
        </p:nvSpPr>
        <p:spPr>
          <a:xfrm>
            <a:off x="9744678" y="5068910"/>
            <a:ext cx="1856486" cy="1446191"/>
          </a:xfrm>
          <a:custGeom>
            <a:avLst/>
            <a:gdLst>
              <a:gd name="connsiteX0" fmla="*/ 117809 w 1856486"/>
              <a:gd name="connsiteY0" fmla="*/ 363 h 1446191"/>
              <a:gd name="connsiteX1" fmla="*/ 210435 w 1856486"/>
              <a:gd name="connsiteY1" fmla="*/ 30872 h 1446191"/>
              <a:gd name="connsiteX2" fmla="*/ 1856486 w 1856486"/>
              <a:gd name="connsiteY2" fmla="*/ 1446191 h 1446191"/>
              <a:gd name="connsiteX3" fmla="*/ 1465773 w 1856486"/>
              <a:gd name="connsiteY3" fmla="*/ 1446191 h 1446191"/>
              <a:gd name="connsiteX4" fmla="*/ 44323 w 1856486"/>
              <a:gd name="connsiteY4" fmla="*/ 223991 h 1446191"/>
              <a:gd name="connsiteX5" fmla="*/ 30820 w 1856486"/>
              <a:gd name="connsiteY5" fmla="*/ 44375 h 1446191"/>
              <a:gd name="connsiteX6" fmla="*/ 117809 w 1856486"/>
              <a:gd name="connsiteY6" fmla="*/ 363 h 144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486" h="1446191">
                <a:moveTo>
                  <a:pt x="117809" y="363"/>
                </a:moveTo>
                <a:cubicBezTo>
                  <a:pt x="150308" y="-2090"/>
                  <a:pt x="183748" y="7879"/>
                  <a:pt x="210435" y="30872"/>
                </a:cubicBezTo>
                <a:lnTo>
                  <a:pt x="1856486" y="1446191"/>
                </a:lnTo>
                <a:lnTo>
                  <a:pt x="1465773" y="1446191"/>
                </a:lnTo>
                <a:lnTo>
                  <a:pt x="44323" y="223991"/>
                </a:lnTo>
                <a:cubicBezTo>
                  <a:pt x="-9052" y="178132"/>
                  <a:pt x="-15039" y="97750"/>
                  <a:pt x="30820" y="44375"/>
                </a:cubicBezTo>
                <a:cubicBezTo>
                  <a:pt x="53749" y="17687"/>
                  <a:pt x="85309" y="2815"/>
                  <a:pt x="117809" y="363"/>
                </a:cubicBezTo>
                <a:close/>
              </a:path>
            </a:pathLst>
          </a:custGeom>
          <a:solidFill>
            <a:schemeClr val="accent6"/>
          </a:solidFill>
          <a:ln w="112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360192-CB87-C125-9911-25445443356A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5169269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AF4EBDB-A397-F936-3C5D-6D73C4B1A407}"/>
              </a:ext>
            </a:extLst>
          </p:cNvPr>
          <p:cNvSpPr/>
          <p:nvPr userDrawn="1"/>
        </p:nvSpPr>
        <p:spPr>
          <a:xfrm>
            <a:off x="342901" y="905970"/>
            <a:ext cx="11849099" cy="4417630"/>
          </a:xfrm>
          <a:custGeom>
            <a:avLst/>
            <a:gdLst>
              <a:gd name="connsiteX0" fmla="*/ 11849099 w 11849099"/>
              <a:gd name="connsiteY0" fmla="*/ 0 h 4417630"/>
              <a:gd name="connsiteX1" fmla="*/ 11849099 w 11849099"/>
              <a:gd name="connsiteY1" fmla="*/ 510823 h 4417630"/>
              <a:gd name="connsiteX2" fmla="*/ 9639347 w 11849099"/>
              <a:gd name="connsiteY2" fmla="*/ 4352790 h 4417630"/>
              <a:gd name="connsiteX3" fmla="*/ 9619532 w 11849099"/>
              <a:gd name="connsiteY3" fmla="*/ 4378521 h 4417630"/>
              <a:gd name="connsiteX4" fmla="*/ 9618328 w 11849099"/>
              <a:gd name="connsiteY4" fmla="*/ 4380306 h 4417630"/>
              <a:gd name="connsiteX5" fmla="*/ 9615584 w 11849099"/>
              <a:gd name="connsiteY5" fmla="*/ 4382157 h 4417630"/>
              <a:gd name="connsiteX6" fmla="*/ 9591753 w 11849099"/>
              <a:gd name="connsiteY6" fmla="*/ 4400146 h 4417630"/>
              <a:gd name="connsiteX7" fmla="*/ 9584593 w 11849099"/>
              <a:gd name="connsiteY7" fmla="*/ 4403057 h 4417630"/>
              <a:gd name="connsiteX8" fmla="*/ 9577835 w 11849099"/>
              <a:gd name="connsiteY8" fmla="*/ 4407614 h 4417630"/>
              <a:gd name="connsiteX9" fmla="*/ 9568988 w 11849099"/>
              <a:gd name="connsiteY9" fmla="*/ 4409402 h 4417630"/>
              <a:gd name="connsiteX10" fmla="*/ 9561333 w 11849099"/>
              <a:gd name="connsiteY10" fmla="*/ 4412515 h 4417630"/>
              <a:gd name="connsiteX11" fmla="*/ 9539685 w 11849099"/>
              <a:gd name="connsiteY11" fmla="*/ 4415323 h 4417630"/>
              <a:gd name="connsiteX12" fmla="*/ 9528266 w 11849099"/>
              <a:gd name="connsiteY12" fmla="*/ 4417630 h 4417630"/>
              <a:gd name="connsiteX13" fmla="*/ 0 w 11849099"/>
              <a:gd name="connsiteY13" fmla="*/ 4417630 h 4417630"/>
              <a:gd name="connsiteX14" fmla="*/ 0 w 11849099"/>
              <a:gd name="connsiteY14" fmla="*/ 4162856 h 4417630"/>
              <a:gd name="connsiteX15" fmla="*/ 9454852 w 11849099"/>
              <a:gd name="connsiteY15" fmla="*/ 4162856 h 441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49099" h="4417630">
                <a:moveTo>
                  <a:pt x="11849099" y="0"/>
                </a:moveTo>
                <a:lnTo>
                  <a:pt x="11849099" y="510823"/>
                </a:lnTo>
                <a:lnTo>
                  <a:pt x="9639347" y="4352790"/>
                </a:lnTo>
                <a:lnTo>
                  <a:pt x="9619532" y="4378521"/>
                </a:lnTo>
                <a:lnTo>
                  <a:pt x="9618328" y="4380306"/>
                </a:lnTo>
                <a:lnTo>
                  <a:pt x="9615584" y="4382157"/>
                </a:lnTo>
                <a:lnTo>
                  <a:pt x="9591753" y="4400146"/>
                </a:lnTo>
                <a:lnTo>
                  <a:pt x="9584593" y="4403057"/>
                </a:lnTo>
                <a:lnTo>
                  <a:pt x="9577835" y="4407614"/>
                </a:lnTo>
                <a:lnTo>
                  <a:pt x="9568988" y="4409402"/>
                </a:lnTo>
                <a:lnTo>
                  <a:pt x="9561333" y="4412515"/>
                </a:lnTo>
                <a:lnTo>
                  <a:pt x="9539685" y="4415323"/>
                </a:lnTo>
                <a:lnTo>
                  <a:pt x="9528266" y="4417630"/>
                </a:lnTo>
                <a:lnTo>
                  <a:pt x="0" y="4417630"/>
                </a:lnTo>
                <a:lnTo>
                  <a:pt x="0" y="4162856"/>
                </a:lnTo>
                <a:lnTo>
                  <a:pt x="9454852" y="4162856"/>
                </a:lnTo>
                <a:close/>
              </a:path>
            </a:pathLst>
          </a:custGeom>
          <a:solidFill>
            <a:schemeClr val="accent4"/>
          </a:solidFill>
          <a:ln w="112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979410-D55A-2537-D542-A2883AEB653D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9DEBB7-21E9-2F05-FB2B-3BDD18512B1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CA9E157-4D85-1AB2-E19F-D117B80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799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61FBED5F-1B5F-4555-A5AF-B566EF5E4788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8433F2-B98C-728C-636D-BD3ACBD5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498" y="6062849"/>
            <a:ext cx="505097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F700392-889C-F600-17AC-B5FC445F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2F7170-1612-9E12-526C-B61F4B145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8843" cy="5044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1D4D56-449B-6974-ADEC-DC18281D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69" y="2362200"/>
            <a:ext cx="7231931" cy="1220079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B30C3DBD-8ECF-D7EB-EFA5-555162FA2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869" y="4050545"/>
            <a:ext cx="54031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02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EA1322-17F7-7898-71CD-CF36C8F12EDF}"/>
              </a:ext>
            </a:extLst>
          </p:cNvPr>
          <p:cNvSpPr/>
          <p:nvPr userDrawn="1"/>
        </p:nvSpPr>
        <p:spPr>
          <a:xfrm>
            <a:off x="4964733" y="2635785"/>
            <a:ext cx="2249764" cy="3874554"/>
          </a:xfrm>
          <a:custGeom>
            <a:avLst/>
            <a:gdLst>
              <a:gd name="connsiteX0" fmla="*/ 2247495 w 2247494"/>
              <a:gd name="connsiteY0" fmla="*/ 0 h 3870644"/>
              <a:gd name="connsiteX1" fmla="*/ 0 w 2247494"/>
              <a:gd name="connsiteY1" fmla="*/ 3870645 h 387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7494" h="3870644">
                <a:moveTo>
                  <a:pt x="2247495" y="0"/>
                </a:moveTo>
                <a:lnTo>
                  <a:pt x="0" y="3870645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5B1BBC7-B94B-9A8F-E56E-C5FCDBA8AAF5}"/>
              </a:ext>
            </a:extLst>
          </p:cNvPr>
          <p:cNvSpPr/>
          <p:nvPr userDrawn="1"/>
        </p:nvSpPr>
        <p:spPr>
          <a:xfrm>
            <a:off x="5547144" y="0"/>
            <a:ext cx="1793305" cy="2752996"/>
          </a:xfrm>
          <a:custGeom>
            <a:avLst/>
            <a:gdLst>
              <a:gd name="connsiteX0" fmla="*/ 0 w 1793305"/>
              <a:gd name="connsiteY0" fmla="*/ 0 h 2752996"/>
              <a:gd name="connsiteX1" fmla="*/ 293205 w 1793305"/>
              <a:gd name="connsiteY1" fmla="*/ 0 h 2752996"/>
              <a:gd name="connsiteX2" fmla="*/ 1776213 w 1793305"/>
              <a:gd name="connsiteY2" fmla="*/ 2562552 h 2752996"/>
              <a:gd name="connsiteX3" fmla="*/ 1729903 w 1793305"/>
              <a:gd name="connsiteY3" fmla="*/ 2735869 h 2752996"/>
              <a:gd name="connsiteX4" fmla="*/ 1666464 w 1793305"/>
              <a:gd name="connsiteY4" fmla="*/ 2752996 h 2752996"/>
              <a:gd name="connsiteX5" fmla="*/ 1556460 w 1793305"/>
              <a:gd name="connsiteY5" fmla="*/ 2689685 h 27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3305" h="2752996">
                <a:moveTo>
                  <a:pt x="0" y="0"/>
                </a:moveTo>
                <a:lnTo>
                  <a:pt x="293205" y="0"/>
                </a:lnTo>
                <a:lnTo>
                  <a:pt x="1776213" y="2562552"/>
                </a:lnTo>
                <a:cubicBezTo>
                  <a:pt x="1811358" y="2623201"/>
                  <a:pt x="1790550" y="2700850"/>
                  <a:pt x="1729903" y="2735869"/>
                </a:cubicBezTo>
                <a:cubicBezTo>
                  <a:pt x="1709856" y="2747413"/>
                  <a:pt x="1688033" y="2752996"/>
                  <a:pt x="1666464" y="2752996"/>
                </a:cubicBezTo>
                <a:cubicBezTo>
                  <a:pt x="1622691" y="2752996"/>
                  <a:pt x="1580060" y="2730286"/>
                  <a:pt x="1556460" y="2689685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0EECEA1-8275-674A-C1D9-D8255368CD61}"/>
              </a:ext>
            </a:extLst>
          </p:cNvPr>
          <p:cNvSpPr/>
          <p:nvPr userDrawn="1"/>
        </p:nvSpPr>
        <p:spPr>
          <a:xfrm>
            <a:off x="7086696" y="0"/>
            <a:ext cx="2521986" cy="6515100"/>
          </a:xfrm>
          <a:custGeom>
            <a:avLst/>
            <a:gdLst>
              <a:gd name="connsiteX0" fmla="*/ 1501050 w 2521986"/>
              <a:gd name="connsiteY0" fmla="*/ 0 h 6515100"/>
              <a:gd name="connsiteX1" fmla="*/ 1794176 w 2521986"/>
              <a:gd name="connsiteY1" fmla="*/ 0 h 6515100"/>
              <a:gd name="connsiteX2" fmla="*/ 273969 w 2521986"/>
              <a:gd name="connsiteY2" fmla="*/ 2626828 h 6515100"/>
              <a:gd name="connsiteX3" fmla="*/ 2521986 w 2521986"/>
              <a:gd name="connsiteY3" fmla="*/ 6515100 h 6515100"/>
              <a:gd name="connsiteX4" fmla="*/ 2228887 w 2521986"/>
              <a:gd name="connsiteY4" fmla="*/ 6515100 h 6515100"/>
              <a:gd name="connsiteX5" fmla="*/ 17036 w 2521986"/>
              <a:gd name="connsiteY5" fmla="*/ 2689304 h 6515100"/>
              <a:gd name="connsiteX6" fmla="*/ 4316 w 2521986"/>
              <a:gd name="connsiteY6" fmla="*/ 2593036 h 6515100"/>
              <a:gd name="connsiteX7" fmla="*/ 24330 w 2521986"/>
              <a:gd name="connsiteY7" fmla="*/ 2551923 h 6515100"/>
              <a:gd name="connsiteX8" fmla="*/ 24521 w 2521986"/>
              <a:gd name="connsiteY8" fmla="*/ 2551355 h 6515100"/>
              <a:gd name="connsiteX9" fmla="*/ 25058 w 2521986"/>
              <a:gd name="connsiteY9" fmla="*/ 2550427 h 6515100"/>
              <a:gd name="connsiteX10" fmla="*/ 25600 w 2521986"/>
              <a:gd name="connsiteY10" fmla="*/ 2549314 h 6515100"/>
              <a:gd name="connsiteX11" fmla="*/ 25809 w 2521986"/>
              <a:gd name="connsiteY11" fmla="*/ 2549130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986" h="6515100">
                <a:moveTo>
                  <a:pt x="1501050" y="0"/>
                </a:moveTo>
                <a:lnTo>
                  <a:pt x="1794176" y="0"/>
                </a:lnTo>
                <a:lnTo>
                  <a:pt x="273969" y="2626828"/>
                </a:lnTo>
                <a:lnTo>
                  <a:pt x="2521986" y="6515100"/>
                </a:lnTo>
                <a:lnTo>
                  <a:pt x="2228887" y="6515100"/>
                </a:lnTo>
                <a:lnTo>
                  <a:pt x="17036" y="2689304"/>
                </a:lnTo>
                <a:cubicBezTo>
                  <a:pt x="-473" y="2658980"/>
                  <a:pt x="-4058" y="2624406"/>
                  <a:pt x="4316" y="2593036"/>
                </a:cubicBezTo>
                <a:lnTo>
                  <a:pt x="24330" y="2551923"/>
                </a:lnTo>
                <a:lnTo>
                  <a:pt x="24521" y="2551355"/>
                </a:lnTo>
                <a:lnTo>
                  <a:pt x="25058" y="2550427"/>
                </a:lnTo>
                <a:lnTo>
                  <a:pt x="25600" y="2549314"/>
                </a:lnTo>
                <a:lnTo>
                  <a:pt x="25809" y="254913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36124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69" y="4050545"/>
            <a:ext cx="36124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14C778-F130-6ACD-91B6-60EA2FFC12C5}"/>
              </a:ext>
            </a:extLst>
          </p:cNvPr>
          <p:cNvSpPr/>
          <p:nvPr userDrawn="1"/>
        </p:nvSpPr>
        <p:spPr>
          <a:xfrm>
            <a:off x="2883639" y="0"/>
            <a:ext cx="9308043" cy="6509777"/>
          </a:xfrm>
          <a:custGeom>
            <a:avLst/>
            <a:gdLst>
              <a:gd name="connsiteX0" fmla="*/ 0 w 9298650"/>
              <a:gd name="connsiteY0" fmla="*/ 0 h 6503208"/>
              <a:gd name="connsiteX1" fmla="*/ 9298650 w 9298650"/>
              <a:gd name="connsiteY1" fmla="*/ 0 h 6503208"/>
              <a:gd name="connsiteX2" fmla="*/ 9298650 w 9298650"/>
              <a:gd name="connsiteY2" fmla="*/ 6503209 h 6503208"/>
              <a:gd name="connsiteX3" fmla="*/ 0 w 9298650"/>
              <a:gd name="connsiteY3" fmla="*/ 6503209 h 650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8650" h="6503208">
                <a:moveTo>
                  <a:pt x="0" y="0"/>
                </a:moveTo>
                <a:lnTo>
                  <a:pt x="9298650" y="0"/>
                </a:lnTo>
                <a:lnTo>
                  <a:pt x="9298650" y="6503209"/>
                </a:lnTo>
                <a:lnTo>
                  <a:pt x="0" y="6503209"/>
                </a:lnTo>
                <a:close/>
              </a:path>
            </a:pathLst>
          </a:custGeom>
          <a:noFill/>
          <a:ln w="1060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FC7BA5-6907-6530-D79E-FFF56F3E51F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4289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AFD07645-C632-4EA2-ACB1-623DBCFBB90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79CB6-1B4C-FF98-4E1A-6E709330390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92869" y="5574983"/>
            <a:ext cx="361243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30D7A-820A-3D76-EF8F-EBB6268648F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0F4403-5A3C-8703-A808-67DDDD31A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3623" cy="502982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AF10F42-ED3F-6718-3F18-3EE3F302D2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51141" y="-4758"/>
            <a:ext cx="4840859" cy="6515097"/>
          </a:xfrm>
          <a:custGeom>
            <a:avLst/>
            <a:gdLst>
              <a:gd name="connsiteX0" fmla="*/ 1444896 w 4840859"/>
              <a:gd name="connsiteY0" fmla="*/ 0 h 6515097"/>
              <a:gd name="connsiteX1" fmla="*/ 1447394 w 4840859"/>
              <a:gd name="connsiteY1" fmla="*/ 0 h 6515097"/>
              <a:gd name="connsiteX2" fmla="*/ 1454420 w 4840859"/>
              <a:gd name="connsiteY2" fmla="*/ 0 h 6515097"/>
              <a:gd name="connsiteX3" fmla="*/ 1456918 w 4840859"/>
              <a:gd name="connsiteY3" fmla="*/ 0 h 6515097"/>
              <a:gd name="connsiteX4" fmla="*/ 1500882 w 4840859"/>
              <a:gd name="connsiteY4" fmla="*/ 0 h 6515097"/>
              <a:gd name="connsiteX5" fmla="*/ 1503380 w 4840859"/>
              <a:gd name="connsiteY5" fmla="*/ 0 h 6515097"/>
              <a:gd name="connsiteX6" fmla="*/ 1510406 w 4840859"/>
              <a:gd name="connsiteY6" fmla="*/ 0 h 6515097"/>
              <a:gd name="connsiteX7" fmla="*/ 1512904 w 4840859"/>
              <a:gd name="connsiteY7" fmla="*/ 0 h 6515097"/>
              <a:gd name="connsiteX8" fmla="*/ 4772851 w 4840859"/>
              <a:gd name="connsiteY8" fmla="*/ 0 h 6515097"/>
              <a:gd name="connsiteX9" fmla="*/ 4775349 w 4840859"/>
              <a:gd name="connsiteY9" fmla="*/ 0 h 6515097"/>
              <a:gd name="connsiteX10" fmla="*/ 4782375 w 4840859"/>
              <a:gd name="connsiteY10" fmla="*/ 0 h 6515097"/>
              <a:gd name="connsiteX11" fmla="*/ 4784873 w 4840859"/>
              <a:gd name="connsiteY11" fmla="*/ 0 h 6515097"/>
              <a:gd name="connsiteX12" fmla="*/ 4828837 w 4840859"/>
              <a:gd name="connsiteY12" fmla="*/ 0 h 6515097"/>
              <a:gd name="connsiteX13" fmla="*/ 4831335 w 4840859"/>
              <a:gd name="connsiteY13" fmla="*/ 0 h 6515097"/>
              <a:gd name="connsiteX14" fmla="*/ 4838361 w 4840859"/>
              <a:gd name="connsiteY14" fmla="*/ 0 h 6515097"/>
              <a:gd name="connsiteX15" fmla="*/ 4840859 w 4840859"/>
              <a:gd name="connsiteY15" fmla="*/ 0 h 6515097"/>
              <a:gd name="connsiteX16" fmla="*/ 4840859 w 4840859"/>
              <a:gd name="connsiteY16" fmla="*/ 6515097 h 6515097"/>
              <a:gd name="connsiteX17" fmla="*/ 4838361 w 4840859"/>
              <a:gd name="connsiteY17" fmla="*/ 6515097 h 6515097"/>
              <a:gd name="connsiteX18" fmla="*/ 4831335 w 4840859"/>
              <a:gd name="connsiteY18" fmla="*/ 6515097 h 6515097"/>
              <a:gd name="connsiteX19" fmla="*/ 4828837 w 4840859"/>
              <a:gd name="connsiteY19" fmla="*/ 6515097 h 6515097"/>
              <a:gd name="connsiteX20" fmla="*/ 4784873 w 4840859"/>
              <a:gd name="connsiteY20" fmla="*/ 6515097 h 6515097"/>
              <a:gd name="connsiteX21" fmla="*/ 4782375 w 4840859"/>
              <a:gd name="connsiteY21" fmla="*/ 6515097 h 6515097"/>
              <a:gd name="connsiteX22" fmla="*/ 4775349 w 4840859"/>
              <a:gd name="connsiteY22" fmla="*/ 6515097 h 6515097"/>
              <a:gd name="connsiteX23" fmla="*/ 4772851 w 4840859"/>
              <a:gd name="connsiteY23" fmla="*/ 6515097 h 6515097"/>
              <a:gd name="connsiteX24" fmla="*/ 2254788 w 4840859"/>
              <a:gd name="connsiteY24" fmla="*/ 6515097 h 6515097"/>
              <a:gd name="connsiteX25" fmla="*/ 2245264 w 4840859"/>
              <a:gd name="connsiteY25" fmla="*/ 6515097 h 6515097"/>
              <a:gd name="connsiteX26" fmla="*/ 0 w 4840859"/>
              <a:gd name="connsiteY26" fmla="*/ 2631586 h 6515097"/>
              <a:gd name="connsiteX27" fmla="*/ 1520207 w 4840859"/>
              <a:gd name="connsiteY27" fmla="*/ 4758 h 6515097"/>
              <a:gd name="connsiteX28" fmla="*/ 1451665 w 4840859"/>
              <a:gd name="connsiteY28" fmla="*/ 4758 h 6515097"/>
              <a:gd name="connsiteX29" fmla="*/ 1442141 w 4840859"/>
              <a:gd name="connsiteY29" fmla="*/ 4758 h 651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40859" h="6515097">
                <a:moveTo>
                  <a:pt x="1444896" y="0"/>
                </a:moveTo>
                <a:lnTo>
                  <a:pt x="1447394" y="0"/>
                </a:lnTo>
                <a:lnTo>
                  <a:pt x="1454420" y="0"/>
                </a:lnTo>
                <a:lnTo>
                  <a:pt x="1456918" y="0"/>
                </a:lnTo>
                <a:lnTo>
                  <a:pt x="1500882" y="0"/>
                </a:lnTo>
                <a:lnTo>
                  <a:pt x="1503380" y="0"/>
                </a:lnTo>
                <a:lnTo>
                  <a:pt x="1510406" y="0"/>
                </a:lnTo>
                <a:lnTo>
                  <a:pt x="1512904" y="0"/>
                </a:lnTo>
                <a:lnTo>
                  <a:pt x="4772851" y="0"/>
                </a:lnTo>
                <a:lnTo>
                  <a:pt x="4775349" y="0"/>
                </a:lnTo>
                <a:lnTo>
                  <a:pt x="4782375" y="0"/>
                </a:lnTo>
                <a:lnTo>
                  <a:pt x="4784873" y="0"/>
                </a:lnTo>
                <a:lnTo>
                  <a:pt x="4828837" y="0"/>
                </a:lnTo>
                <a:lnTo>
                  <a:pt x="4831335" y="0"/>
                </a:lnTo>
                <a:lnTo>
                  <a:pt x="4838361" y="0"/>
                </a:lnTo>
                <a:lnTo>
                  <a:pt x="4840859" y="0"/>
                </a:lnTo>
                <a:lnTo>
                  <a:pt x="4840859" y="6515097"/>
                </a:lnTo>
                <a:lnTo>
                  <a:pt x="4838361" y="6515097"/>
                </a:lnTo>
                <a:lnTo>
                  <a:pt x="4831335" y="6515097"/>
                </a:lnTo>
                <a:lnTo>
                  <a:pt x="4828837" y="6515097"/>
                </a:lnTo>
                <a:lnTo>
                  <a:pt x="4784873" y="6515097"/>
                </a:lnTo>
                <a:lnTo>
                  <a:pt x="4782375" y="6515097"/>
                </a:lnTo>
                <a:lnTo>
                  <a:pt x="4775349" y="6515097"/>
                </a:lnTo>
                <a:lnTo>
                  <a:pt x="4772851" y="6515097"/>
                </a:lnTo>
                <a:lnTo>
                  <a:pt x="2254788" y="6515097"/>
                </a:lnTo>
                <a:lnTo>
                  <a:pt x="2245264" y="6515097"/>
                </a:lnTo>
                <a:lnTo>
                  <a:pt x="0" y="2631586"/>
                </a:lnTo>
                <a:lnTo>
                  <a:pt x="1520207" y="4758"/>
                </a:lnTo>
                <a:lnTo>
                  <a:pt x="1451665" y="4758"/>
                </a:lnTo>
                <a:lnTo>
                  <a:pt x="1442141" y="47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7170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5957150-D79A-AD45-B1DF-12EAACFD53BB}"/>
              </a:ext>
            </a:extLst>
          </p:cNvPr>
          <p:cNvSpPr/>
          <p:nvPr userDrawn="1"/>
        </p:nvSpPr>
        <p:spPr>
          <a:xfrm>
            <a:off x="8113163" y="5766540"/>
            <a:ext cx="434127" cy="748560"/>
          </a:xfrm>
          <a:custGeom>
            <a:avLst/>
            <a:gdLst>
              <a:gd name="connsiteX0" fmla="*/ 380 w 434507"/>
              <a:gd name="connsiteY0" fmla="*/ 0 h 748560"/>
              <a:gd name="connsiteX1" fmla="*/ 434507 w 434507"/>
              <a:gd name="connsiteY1" fmla="*/ 748560 h 748560"/>
              <a:gd name="connsiteX2" fmla="*/ 0 w 434507"/>
              <a:gd name="connsiteY2" fmla="*/ 748560 h 748560"/>
              <a:gd name="connsiteX0" fmla="*/ 380 w 434507"/>
              <a:gd name="connsiteY0" fmla="*/ 0 h 748995"/>
              <a:gd name="connsiteX1" fmla="*/ 434507 w 434507"/>
              <a:gd name="connsiteY1" fmla="*/ 748560 h 748995"/>
              <a:gd name="connsiteX2" fmla="*/ 186353 w 434507"/>
              <a:gd name="connsiteY2" fmla="*/ 748995 h 748995"/>
              <a:gd name="connsiteX3" fmla="*/ 0 w 434507"/>
              <a:gd name="connsiteY3" fmla="*/ 748560 h 748995"/>
              <a:gd name="connsiteX4" fmla="*/ 380 w 434507"/>
              <a:gd name="connsiteY4" fmla="*/ 0 h 748995"/>
              <a:gd name="connsiteX0" fmla="*/ 186353 w 434507"/>
              <a:gd name="connsiteY0" fmla="*/ 748995 h 840435"/>
              <a:gd name="connsiteX1" fmla="*/ 0 w 434507"/>
              <a:gd name="connsiteY1" fmla="*/ 748560 h 840435"/>
              <a:gd name="connsiteX2" fmla="*/ 380 w 434507"/>
              <a:gd name="connsiteY2" fmla="*/ 0 h 840435"/>
              <a:gd name="connsiteX3" fmla="*/ 434507 w 434507"/>
              <a:gd name="connsiteY3" fmla="*/ 748560 h 840435"/>
              <a:gd name="connsiteX4" fmla="*/ 277793 w 434507"/>
              <a:gd name="connsiteY4" fmla="*/ 840435 h 840435"/>
              <a:gd name="connsiteX0" fmla="*/ 186353 w 434507"/>
              <a:gd name="connsiteY0" fmla="*/ 748995 h 748995"/>
              <a:gd name="connsiteX1" fmla="*/ 0 w 434507"/>
              <a:gd name="connsiteY1" fmla="*/ 748560 h 748995"/>
              <a:gd name="connsiteX2" fmla="*/ 380 w 434507"/>
              <a:gd name="connsiteY2" fmla="*/ 0 h 748995"/>
              <a:gd name="connsiteX3" fmla="*/ 434507 w 434507"/>
              <a:gd name="connsiteY3" fmla="*/ 748560 h 748995"/>
              <a:gd name="connsiteX0" fmla="*/ 0 w 434507"/>
              <a:gd name="connsiteY0" fmla="*/ 748560 h 748560"/>
              <a:gd name="connsiteX1" fmla="*/ 380 w 434507"/>
              <a:gd name="connsiteY1" fmla="*/ 0 h 748560"/>
              <a:gd name="connsiteX2" fmla="*/ 434507 w 434507"/>
              <a:gd name="connsiteY2" fmla="*/ 748560 h 748560"/>
              <a:gd name="connsiteX0" fmla="*/ 0 w 434127"/>
              <a:gd name="connsiteY0" fmla="*/ 0 h 748560"/>
              <a:gd name="connsiteX1" fmla="*/ 434127 w 434127"/>
              <a:gd name="connsiteY1" fmla="*/ 748560 h 74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4127" h="748560">
                <a:moveTo>
                  <a:pt x="0" y="0"/>
                </a:moveTo>
                <a:lnTo>
                  <a:pt x="434127" y="748560"/>
                </a:lnTo>
              </a:path>
            </a:pathLst>
          </a:cu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43D02BD-5552-C8E9-793C-8A3D5A576641}"/>
              </a:ext>
            </a:extLst>
          </p:cNvPr>
          <p:cNvSpPr/>
          <p:nvPr userDrawn="1"/>
        </p:nvSpPr>
        <p:spPr>
          <a:xfrm>
            <a:off x="6903626" y="5554095"/>
            <a:ext cx="1278734" cy="959240"/>
          </a:xfrm>
          <a:custGeom>
            <a:avLst/>
            <a:gdLst>
              <a:gd name="connsiteX0" fmla="*/ 1160798 w 1278734"/>
              <a:gd name="connsiteY0" fmla="*/ 312 h 959240"/>
              <a:gd name="connsiteX1" fmla="*/ 1247654 w 1278734"/>
              <a:gd name="connsiteY1" fmla="*/ 43637 h 959240"/>
              <a:gd name="connsiteX2" fmla="*/ 1235099 w 1278734"/>
              <a:gd name="connsiteY2" fmla="*/ 222579 h 959240"/>
              <a:gd name="connsiteX3" fmla="*/ 386883 w 1278734"/>
              <a:gd name="connsiteY3" fmla="*/ 959240 h 959240"/>
              <a:gd name="connsiteX4" fmla="*/ 0 w 1278734"/>
              <a:gd name="connsiteY4" fmla="*/ 959240 h 959240"/>
              <a:gd name="connsiteX5" fmla="*/ 1068712 w 1278734"/>
              <a:gd name="connsiteY5" fmla="*/ 31081 h 959240"/>
              <a:gd name="connsiteX6" fmla="*/ 1160798 w 1278734"/>
              <a:gd name="connsiteY6" fmla="*/ 312 h 95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8734" h="959240">
                <a:moveTo>
                  <a:pt x="1160798" y="312"/>
                </a:moveTo>
                <a:cubicBezTo>
                  <a:pt x="1193185" y="2579"/>
                  <a:pt x="1224700" y="17195"/>
                  <a:pt x="1247654" y="43637"/>
                </a:cubicBezTo>
                <a:cubicBezTo>
                  <a:pt x="1293562" y="96520"/>
                  <a:pt x="1287982" y="176670"/>
                  <a:pt x="1235099" y="222579"/>
                </a:cubicBezTo>
                <a:lnTo>
                  <a:pt x="386883" y="959240"/>
                </a:lnTo>
                <a:lnTo>
                  <a:pt x="0" y="959240"/>
                </a:lnTo>
                <a:lnTo>
                  <a:pt x="1068712" y="31081"/>
                </a:lnTo>
                <a:cubicBezTo>
                  <a:pt x="1095154" y="8127"/>
                  <a:pt x="1128412" y="-1955"/>
                  <a:pt x="1160798" y="312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F64442E-1AB6-98DA-FEF4-25F4AB8916D8}"/>
              </a:ext>
            </a:extLst>
          </p:cNvPr>
          <p:cNvSpPr/>
          <p:nvPr/>
        </p:nvSpPr>
        <p:spPr>
          <a:xfrm>
            <a:off x="4575048" y="0"/>
            <a:ext cx="7616951" cy="5836533"/>
          </a:xfrm>
          <a:custGeom>
            <a:avLst/>
            <a:gdLst>
              <a:gd name="connsiteX0" fmla="*/ 0 w 7616951"/>
              <a:gd name="connsiteY0" fmla="*/ 0 h 5836533"/>
              <a:gd name="connsiteX1" fmla="*/ 293104 w 7616951"/>
              <a:gd name="connsiteY1" fmla="*/ 0 h 5836533"/>
              <a:gd name="connsiteX2" fmla="*/ 3470211 w 7616951"/>
              <a:gd name="connsiteY2" fmla="*/ 5486892 h 5836533"/>
              <a:gd name="connsiteX3" fmla="*/ 3636471 w 7616951"/>
              <a:gd name="connsiteY3" fmla="*/ 5582768 h 5836533"/>
              <a:gd name="connsiteX4" fmla="*/ 3641418 w 7616951"/>
              <a:gd name="connsiteY4" fmla="*/ 5582768 h 5836533"/>
              <a:gd name="connsiteX5" fmla="*/ 7616951 w 7616951"/>
              <a:gd name="connsiteY5" fmla="*/ 5581379 h 5836533"/>
              <a:gd name="connsiteX6" fmla="*/ 7616951 w 7616951"/>
              <a:gd name="connsiteY6" fmla="*/ 5835018 h 5836533"/>
              <a:gd name="connsiteX7" fmla="*/ 3636471 w 7616951"/>
              <a:gd name="connsiteY7" fmla="*/ 5836406 h 5836533"/>
              <a:gd name="connsiteX8" fmla="*/ 3636471 w 7616951"/>
              <a:gd name="connsiteY8" fmla="*/ 5836533 h 5836533"/>
              <a:gd name="connsiteX9" fmla="*/ 3630638 w 7616951"/>
              <a:gd name="connsiteY9" fmla="*/ 5836406 h 5836533"/>
              <a:gd name="connsiteX10" fmla="*/ 3250688 w 7616951"/>
              <a:gd name="connsiteY10" fmla="*/ 5613964 h 583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6951" h="5836533">
                <a:moveTo>
                  <a:pt x="0" y="0"/>
                </a:moveTo>
                <a:lnTo>
                  <a:pt x="293104" y="0"/>
                </a:lnTo>
                <a:lnTo>
                  <a:pt x="3470211" y="5486892"/>
                </a:lnTo>
                <a:cubicBezTo>
                  <a:pt x="3504453" y="5545989"/>
                  <a:pt x="3568243" y="5582768"/>
                  <a:pt x="3636471" y="5582768"/>
                </a:cubicBezTo>
                <a:cubicBezTo>
                  <a:pt x="3638120" y="5582768"/>
                  <a:pt x="3639769" y="5582768"/>
                  <a:pt x="3641418" y="5582768"/>
                </a:cubicBezTo>
                <a:lnTo>
                  <a:pt x="7616951" y="5581379"/>
                </a:lnTo>
                <a:lnTo>
                  <a:pt x="7616951" y="5835018"/>
                </a:lnTo>
                <a:lnTo>
                  <a:pt x="3636471" y="5836406"/>
                </a:lnTo>
                <a:lnTo>
                  <a:pt x="3636471" y="5836533"/>
                </a:lnTo>
                <a:cubicBezTo>
                  <a:pt x="3634442" y="5836533"/>
                  <a:pt x="3632540" y="5836533"/>
                  <a:pt x="3630638" y="5836406"/>
                </a:cubicBezTo>
                <a:cubicBezTo>
                  <a:pt x="3474397" y="5834377"/>
                  <a:pt x="3329188" y="5749534"/>
                  <a:pt x="3250688" y="561396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F82CE39-FCDD-FCBE-27DE-5C687203C7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28547" y="1263"/>
            <a:ext cx="6263137" cy="5592138"/>
          </a:xfrm>
          <a:custGeom>
            <a:avLst/>
            <a:gdLst>
              <a:gd name="connsiteX0" fmla="*/ 3277025 w 6263137"/>
              <a:gd name="connsiteY0" fmla="*/ 0 h 5592138"/>
              <a:gd name="connsiteX1" fmla="*/ 6263137 w 6263137"/>
              <a:gd name="connsiteY1" fmla="*/ 0 h 5592138"/>
              <a:gd name="connsiteX2" fmla="*/ 6263137 w 6263137"/>
              <a:gd name="connsiteY2" fmla="*/ 5590748 h 5592138"/>
              <a:gd name="connsiteX3" fmla="*/ 2281250 w 6263137"/>
              <a:gd name="connsiteY3" fmla="*/ 5592138 h 5592138"/>
              <a:gd name="connsiteX4" fmla="*/ 2276295 w 6263137"/>
              <a:gd name="connsiteY4" fmla="*/ 5592138 h 5592138"/>
              <a:gd name="connsiteX5" fmla="*/ 2109756 w 6263137"/>
              <a:gd name="connsiteY5" fmla="*/ 5496102 h 5592138"/>
              <a:gd name="connsiteX6" fmla="*/ 156598 w 6263137"/>
              <a:gd name="connsiteY6" fmla="*/ 2122979 h 5592138"/>
              <a:gd name="connsiteX7" fmla="*/ 0 w 6263137"/>
              <a:gd name="connsiteY7" fmla="*/ 1833065 h 5592138"/>
              <a:gd name="connsiteX8" fmla="*/ 3090899 w 6263137"/>
              <a:gd name="connsiteY8" fmla="*/ 53749 h 5592138"/>
              <a:gd name="connsiteX9" fmla="*/ 3194939 w 6263137"/>
              <a:gd name="connsiteY9" fmla="*/ 10773 h 559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63137" h="5592138">
                <a:moveTo>
                  <a:pt x="3277025" y="0"/>
                </a:moveTo>
                <a:lnTo>
                  <a:pt x="6263137" y="0"/>
                </a:lnTo>
                <a:lnTo>
                  <a:pt x="6263137" y="5590748"/>
                </a:lnTo>
                <a:lnTo>
                  <a:pt x="2281250" y="5592138"/>
                </a:lnTo>
                <a:cubicBezTo>
                  <a:pt x="2279598" y="5592138"/>
                  <a:pt x="2277947" y="5592138"/>
                  <a:pt x="2276295" y="5592138"/>
                </a:cubicBezTo>
                <a:cubicBezTo>
                  <a:pt x="2207952" y="5592138"/>
                  <a:pt x="2144055" y="5555298"/>
                  <a:pt x="2109756" y="5496102"/>
                </a:cubicBezTo>
                <a:lnTo>
                  <a:pt x="156598" y="2122979"/>
                </a:lnTo>
                <a:lnTo>
                  <a:pt x="0" y="1833065"/>
                </a:lnTo>
                <a:lnTo>
                  <a:pt x="3090899" y="53749"/>
                </a:lnTo>
                <a:cubicBezTo>
                  <a:pt x="3123697" y="34858"/>
                  <a:pt x="3158690" y="20453"/>
                  <a:pt x="3194939" y="10773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36124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69" y="4050545"/>
            <a:ext cx="36124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14C778-F130-6ACD-91B6-60EA2FFC12C5}"/>
              </a:ext>
            </a:extLst>
          </p:cNvPr>
          <p:cNvSpPr/>
          <p:nvPr userDrawn="1"/>
        </p:nvSpPr>
        <p:spPr>
          <a:xfrm>
            <a:off x="2883639" y="0"/>
            <a:ext cx="9308043" cy="6509777"/>
          </a:xfrm>
          <a:custGeom>
            <a:avLst/>
            <a:gdLst>
              <a:gd name="connsiteX0" fmla="*/ 0 w 9298650"/>
              <a:gd name="connsiteY0" fmla="*/ 0 h 6503208"/>
              <a:gd name="connsiteX1" fmla="*/ 9298650 w 9298650"/>
              <a:gd name="connsiteY1" fmla="*/ 0 h 6503208"/>
              <a:gd name="connsiteX2" fmla="*/ 9298650 w 9298650"/>
              <a:gd name="connsiteY2" fmla="*/ 6503209 h 6503208"/>
              <a:gd name="connsiteX3" fmla="*/ 0 w 9298650"/>
              <a:gd name="connsiteY3" fmla="*/ 6503209 h 650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8650" h="6503208">
                <a:moveTo>
                  <a:pt x="0" y="0"/>
                </a:moveTo>
                <a:lnTo>
                  <a:pt x="9298650" y="0"/>
                </a:lnTo>
                <a:lnTo>
                  <a:pt x="9298650" y="6503209"/>
                </a:lnTo>
                <a:lnTo>
                  <a:pt x="0" y="6503209"/>
                </a:lnTo>
                <a:close/>
              </a:path>
            </a:pathLst>
          </a:custGeom>
          <a:noFill/>
          <a:ln w="1060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C0F1EDA3-4A4F-1F5D-314D-D58BFC4DF529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4822366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D8E459A0-A95B-407E-84DF-64AA4020EEEA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77410126-D8ED-25AA-DB03-B51CA13A94EA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2476498" y="6062849"/>
            <a:ext cx="322217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DB64A19-5EB5-50ED-87BA-23432E46796A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C303F2-BCF1-3933-82BC-5435C73A8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8843" cy="5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DC5FD6-4BC0-C3B3-BC4B-EFCA059D9939}"/>
              </a:ext>
            </a:extLst>
          </p:cNvPr>
          <p:cNvSpPr/>
          <p:nvPr userDrawn="1"/>
        </p:nvSpPr>
        <p:spPr>
          <a:xfrm>
            <a:off x="8113163" y="5766540"/>
            <a:ext cx="434127" cy="748560"/>
          </a:xfrm>
          <a:custGeom>
            <a:avLst/>
            <a:gdLst>
              <a:gd name="connsiteX0" fmla="*/ 380 w 434507"/>
              <a:gd name="connsiteY0" fmla="*/ 0 h 748560"/>
              <a:gd name="connsiteX1" fmla="*/ 434507 w 434507"/>
              <a:gd name="connsiteY1" fmla="*/ 748560 h 748560"/>
              <a:gd name="connsiteX2" fmla="*/ 0 w 434507"/>
              <a:gd name="connsiteY2" fmla="*/ 748560 h 748560"/>
              <a:gd name="connsiteX0" fmla="*/ 380 w 434507"/>
              <a:gd name="connsiteY0" fmla="*/ 0 h 748995"/>
              <a:gd name="connsiteX1" fmla="*/ 434507 w 434507"/>
              <a:gd name="connsiteY1" fmla="*/ 748560 h 748995"/>
              <a:gd name="connsiteX2" fmla="*/ 186353 w 434507"/>
              <a:gd name="connsiteY2" fmla="*/ 748995 h 748995"/>
              <a:gd name="connsiteX3" fmla="*/ 0 w 434507"/>
              <a:gd name="connsiteY3" fmla="*/ 748560 h 748995"/>
              <a:gd name="connsiteX4" fmla="*/ 380 w 434507"/>
              <a:gd name="connsiteY4" fmla="*/ 0 h 748995"/>
              <a:gd name="connsiteX0" fmla="*/ 186353 w 434507"/>
              <a:gd name="connsiteY0" fmla="*/ 748995 h 840435"/>
              <a:gd name="connsiteX1" fmla="*/ 0 w 434507"/>
              <a:gd name="connsiteY1" fmla="*/ 748560 h 840435"/>
              <a:gd name="connsiteX2" fmla="*/ 380 w 434507"/>
              <a:gd name="connsiteY2" fmla="*/ 0 h 840435"/>
              <a:gd name="connsiteX3" fmla="*/ 434507 w 434507"/>
              <a:gd name="connsiteY3" fmla="*/ 748560 h 840435"/>
              <a:gd name="connsiteX4" fmla="*/ 277793 w 434507"/>
              <a:gd name="connsiteY4" fmla="*/ 840435 h 840435"/>
              <a:gd name="connsiteX0" fmla="*/ 186353 w 434507"/>
              <a:gd name="connsiteY0" fmla="*/ 748995 h 748995"/>
              <a:gd name="connsiteX1" fmla="*/ 0 w 434507"/>
              <a:gd name="connsiteY1" fmla="*/ 748560 h 748995"/>
              <a:gd name="connsiteX2" fmla="*/ 380 w 434507"/>
              <a:gd name="connsiteY2" fmla="*/ 0 h 748995"/>
              <a:gd name="connsiteX3" fmla="*/ 434507 w 434507"/>
              <a:gd name="connsiteY3" fmla="*/ 748560 h 748995"/>
              <a:gd name="connsiteX0" fmla="*/ 0 w 434507"/>
              <a:gd name="connsiteY0" fmla="*/ 748560 h 748560"/>
              <a:gd name="connsiteX1" fmla="*/ 380 w 434507"/>
              <a:gd name="connsiteY1" fmla="*/ 0 h 748560"/>
              <a:gd name="connsiteX2" fmla="*/ 434507 w 434507"/>
              <a:gd name="connsiteY2" fmla="*/ 748560 h 748560"/>
              <a:gd name="connsiteX0" fmla="*/ 0 w 434127"/>
              <a:gd name="connsiteY0" fmla="*/ 0 h 748560"/>
              <a:gd name="connsiteX1" fmla="*/ 434127 w 434127"/>
              <a:gd name="connsiteY1" fmla="*/ 748560 h 74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4127" h="748560">
                <a:moveTo>
                  <a:pt x="0" y="0"/>
                </a:moveTo>
                <a:lnTo>
                  <a:pt x="434127" y="748560"/>
                </a:lnTo>
              </a:path>
            </a:pathLst>
          </a:cu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1ABA4F6-3039-02BD-C8B0-CEE006061995}"/>
              </a:ext>
            </a:extLst>
          </p:cNvPr>
          <p:cNvSpPr/>
          <p:nvPr userDrawn="1"/>
        </p:nvSpPr>
        <p:spPr>
          <a:xfrm>
            <a:off x="6903626" y="5554095"/>
            <a:ext cx="1278734" cy="959240"/>
          </a:xfrm>
          <a:custGeom>
            <a:avLst/>
            <a:gdLst>
              <a:gd name="connsiteX0" fmla="*/ 1160798 w 1278734"/>
              <a:gd name="connsiteY0" fmla="*/ 312 h 959240"/>
              <a:gd name="connsiteX1" fmla="*/ 1247654 w 1278734"/>
              <a:gd name="connsiteY1" fmla="*/ 43637 h 959240"/>
              <a:gd name="connsiteX2" fmla="*/ 1235099 w 1278734"/>
              <a:gd name="connsiteY2" fmla="*/ 222579 h 959240"/>
              <a:gd name="connsiteX3" fmla="*/ 386883 w 1278734"/>
              <a:gd name="connsiteY3" fmla="*/ 959240 h 959240"/>
              <a:gd name="connsiteX4" fmla="*/ 0 w 1278734"/>
              <a:gd name="connsiteY4" fmla="*/ 959240 h 959240"/>
              <a:gd name="connsiteX5" fmla="*/ 1068712 w 1278734"/>
              <a:gd name="connsiteY5" fmla="*/ 31081 h 959240"/>
              <a:gd name="connsiteX6" fmla="*/ 1160798 w 1278734"/>
              <a:gd name="connsiteY6" fmla="*/ 312 h 95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8734" h="959240">
                <a:moveTo>
                  <a:pt x="1160798" y="312"/>
                </a:moveTo>
                <a:cubicBezTo>
                  <a:pt x="1193185" y="2579"/>
                  <a:pt x="1224700" y="17195"/>
                  <a:pt x="1247654" y="43637"/>
                </a:cubicBezTo>
                <a:cubicBezTo>
                  <a:pt x="1293562" y="96520"/>
                  <a:pt x="1287982" y="176670"/>
                  <a:pt x="1235099" y="222579"/>
                </a:cubicBezTo>
                <a:lnTo>
                  <a:pt x="386883" y="959240"/>
                </a:lnTo>
                <a:lnTo>
                  <a:pt x="0" y="959240"/>
                </a:lnTo>
                <a:lnTo>
                  <a:pt x="1068712" y="31081"/>
                </a:lnTo>
                <a:cubicBezTo>
                  <a:pt x="1095154" y="8127"/>
                  <a:pt x="1128412" y="-1955"/>
                  <a:pt x="1160798" y="312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1FA383-5CBE-533B-7F4C-65E090CEDA12}"/>
              </a:ext>
            </a:extLst>
          </p:cNvPr>
          <p:cNvSpPr/>
          <p:nvPr userDrawn="1"/>
        </p:nvSpPr>
        <p:spPr>
          <a:xfrm>
            <a:off x="4575048" y="0"/>
            <a:ext cx="7616951" cy="5836533"/>
          </a:xfrm>
          <a:custGeom>
            <a:avLst/>
            <a:gdLst>
              <a:gd name="connsiteX0" fmla="*/ 0 w 7616951"/>
              <a:gd name="connsiteY0" fmla="*/ 0 h 5836533"/>
              <a:gd name="connsiteX1" fmla="*/ 293104 w 7616951"/>
              <a:gd name="connsiteY1" fmla="*/ 0 h 5836533"/>
              <a:gd name="connsiteX2" fmla="*/ 3470211 w 7616951"/>
              <a:gd name="connsiteY2" fmla="*/ 5486892 h 5836533"/>
              <a:gd name="connsiteX3" fmla="*/ 3636471 w 7616951"/>
              <a:gd name="connsiteY3" fmla="*/ 5582768 h 5836533"/>
              <a:gd name="connsiteX4" fmla="*/ 3641418 w 7616951"/>
              <a:gd name="connsiteY4" fmla="*/ 5582768 h 5836533"/>
              <a:gd name="connsiteX5" fmla="*/ 7616951 w 7616951"/>
              <a:gd name="connsiteY5" fmla="*/ 5581379 h 5836533"/>
              <a:gd name="connsiteX6" fmla="*/ 7616951 w 7616951"/>
              <a:gd name="connsiteY6" fmla="*/ 5835018 h 5836533"/>
              <a:gd name="connsiteX7" fmla="*/ 3636471 w 7616951"/>
              <a:gd name="connsiteY7" fmla="*/ 5836406 h 5836533"/>
              <a:gd name="connsiteX8" fmla="*/ 3636471 w 7616951"/>
              <a:gd name="connsiteY8" fmla="*/ 5836533 h 5836533"/>
              <a:gd name="connsiteX9" fmla="*/ 3630638 w 7616951"/>
              <a:gd name="connsiteY9" fmla="*/ 5836406 h 5836533"/>
              <a:gd name="connsiteX10" fmla="*/ 3250688 w 7616951"/>
              <a:gd name="connsiteY10" fmla="*/ 5613964 h 583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6951" h="5836533">
                <a:moveTo>
                  <a:pt x="0" y="0"/>
                </a:moveTo>
                <a:lnTo>
                  <a:pt x="293104" y="0"/>
                </a:lnTo>
                <a:lnTo>
                  <a:pt x="3470211" y="5486892"/>
                </a:lnTo>
                <a:cubicBezTo>
                  <a:pt x="3504453" y="5545989"/>
                  <a:pt x="3568243" y="5582768"/>
                  <a:pt x="3636471" y="5582768"/>
                </a:cubicBezTo>
                <a:cubicBezTo>
                  <a:pt x="3638120" y="5582768"/>
                  <a:pt x="3639769" y="5582768"/>
                  <a:pt x="3641418" y="5582768"/>
                </a:cubicBezTo>
                <a:lnTo>
                  <a:pt x="7616951" y="5581379"/>
                </a:lnTo>
                <a:lnTo>
                  <a:pt x="7616951" y="5835018"/>
                </a:lnTo>
                <a:lnTo>
                  <a:pt x="3636471" y="5836406"/>
                </a:lnTo>
                <a:lnTo>
                  <a:pt x="3636471" y="5836533"/>
                </a:lnTo>
                <a:cubicBezTo>
                  <a:pt x="3634442" y="5836533"/>
                  <a:pt x="3632540" y="5836533"/>
                  <a:pt x="3630638" y="5836406"/>
                </a:cubicBezTo>
                <a:cubicBezTo>
                  <a:pt x="3474397" y="5834377"/>
                  <a:pt x="3329188" y="5749534"/>
                  <a:pt x="3250688" y="561396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36124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69" y="4050545"/>
            <a:ext cx="36124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14C778-F130-6ACD-91B6-60EA2FFC12C5}"/>
              </a:ext>
            </a:extLst>
          </p:cNvPr>
          <p:cNvSpPr/>
          <p:nvPr userDrawn="1"/>
        </p:nvSpPr>
        <p:spPr>
          <a:xfrm>
            <a:off x="2883639" y="0"/>
            <a:ext cx="9308043" cy="6509777"/>
          </a:xfrm>
          <a:custGeom>
            <a:avLst/>
            <a:gdLst>
              <a:gd name="connsiteX0" fmla="*/ 0 w 9298650"/>
              <a:gd name="connsiteY0" fmla="*/ 0 h 6503208"/>
              <a:gd name="connsiteX1" fmla="*/ 9298650 w 9298650"/>
              <a:gd name="connsiteY1" fmla="*/ 0 h 6503208"/>
              <a:gd name="connsiteX2" fmla="*/ 9298650 w 9298650"/>
              <a:gd name="connsiteY2" fmla="*/ 6503209 h 6503208"/>
              <a:gd name="connsiteX3" fmla="*/ 0 w 9298650"/>
              <a:gd name="connsiteY3" fmla="*/ 6503209 h 650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8650" h="6503208">
                <a:moveTo>
                  <a:pt x="0" y="0"/>
                </a:moveTo>
                <a:lnTo>
                  <a:pt x="9298650" y="0"/>
                </a:lnTo>
                <a:lnTo>
                  <a:pt x="9298650" y="6503209"/>
                </a:lnTo>
                <a:lnTo>
                  <a:pt x="0" y="6503209"/>
                </a:lnTo>
                <a:close/>
              </a:path>
            </a:pathLst>
          </a:custGeom>
          <a:noFill/>
          <a:ln w="1060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F69C6B-CBF2-FACC-EE88-C0D5B88E5EE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818883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D431C1A5-3A93-4A44-B31C-82F4590716CA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6ED81D-FA86-FBFF-A166-CA6FAE1FBB7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76498" y="6062849"/>
            <a:ext cx="3218688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7BB334-1EF7-7916-A1CB-7072EB6532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DE5BE-92BF-6EBD-0078-B658B53CA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3623" cy="50298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048B395-83D4-DAE2-CBAA-D4ADCDDED6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28547" y="1263"/>
            <a:ext cx="6263137" cy="5592138"/>
          </a:xfrm>
          <a:custGeom>
            <a:avLst/>
            <a:gdLst>
              <a:gd name="connsiteX0" fmla="*/ 3277025 w 6263137"/>
              <a:gd name="connsiteY0" fmla="*/ 0 h 5592138"/>
              <a:gd name="connsiteX1" fmla="*/ 6263137 w 6263137"/>
              <a:gd name="connsiteY1" fmla="*/ 0 h 5592138"/>
              <a:gd name="connsiteX2" fmla="*/ 6263137 w 6263137"/>
              <a:gd name="connsiteY2" fmla="*/ 5590748 h 5592138"/>
              <a:gd name="connsiteX3" fmla="*/ 2281250 w 6263137"/>
              <a:gd name="connsiteY3" fmla="*/ 5592138 h 5592138"/>
              <a:gd name="connsiteX4" fmla="*/ 2276295 w 6263137"/>
              <a:gd name="connsiteY4" fmla="*/ 5592138 h 5592138"/>
              <a:gd name="connsiteX5" fmla="*/ 2109756 w 6263137"/>
              <a:gd name="connsiteY5" fmla="*/ 5496102 h 5592138"/>
              <a:gd name="connsiteX6" fmla="*/ 156598 w 6263137"/>
              <a:gd name="connsiteY6" fmla="*/ 2122979 h 5592138"/>
              <a:gd name="connsiteX7" fmla="*/ 0 w 6263137"/>
              <a:gd name="connsiteY7" fmla="*/ 1833065 h 5592138"/>
              <a:gd name="connsiteX8" fmla="*/ 3090899 w 6263137"/>
              <a:gd name="connsiteY8" fmla="*/ 53749 h 5592138"/>
              <a:gd name="connsiteX9" fmla="*/ 3194939 w 6263137"/>
              <a:gd name="connsiteY9" fmla="*/ 10773 h 559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63137" h="5592138">
                <a:moveTo>
                  <a:pt x="3277025" y="0"/>
                </a:moveTo>
                <a:lnTo>
                  <a:pt x="6263137" y="0"/>
                </a:lnTo>
                <a:lnTo>
                  <a:pt x="6263137" y="5590748"/>
                </a:lnTo>
                <a:lnTo>
                  <a:pt x="2281250" y="5592138"/>
                </a:lnTo>
                <a:cubicBezTo>
                  <a:pt x="2279598" y="5592138"/>
                  <a:pt x="2277947" y="5592138"/>
                  <a:pt x="2276295" y="5592138"/>
                </a:cubicBezTo>
                <a:cubicBezTo>
                  <a:pt x="2207952" y="5592138"/>
                  <a:pt x="2144055" y="5555298"/>
                  <a:pt x="2109756" y="5496102"/>
                </a:cubicBezTo>
                <a:lnTo>
                  <a:pt x="156598" y="2122979"/>
                </a:lnTo>
                <a:lnTo>
                  <a:pt x="0" y="1833065"/>
                </a:lnTo>
                <a:lnTo>
                  <a:pt x="3090899" y="53749"/>
                </a:lnTo>
                <a:cubicBezTo>
                  <a:pt x="3123697" y="34858"/>
                  <a:pt x="3158690" y="20453"/>
                  <a:pt x="3194939" y="10773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6147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E75F92A-C6B7-1E4F-D674-200026C79265}"/>
              </a:ext>
            </a:extLst>
          </p:cNvPr>
          <p:cNvGrpSpPr/>
          <p:nvPr userDrawn="1"/>
        </p:nvGrpSpPr>
        <p:grpSpPr>
          <a:xfrm>
            <a:off x="5323342" y="1"/>
            <a:ext cx="6868658" cy="6515100"/>
            <a:chOff x="5323342" y="1"/>
            <a:chExt cx="6868658" cy="65151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3D44CA-4436-D42F-8FA0-1DF97CC605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6687" y="383855"/>
              <a:ext cx="2915313" cy="1681899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41AA6E6-08F7-C8E0-D704-DA8FF7C6E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82002" y="2065754"/>
              <a:ext cx="0" cy="4449346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926D9F-8AC0-450A-166E-F2E7ED29C684}"/>
                </a:ext>
              </a:extLst>
            </p:cNvPr>
            <p:cNvSpPr/>
            <p:nvPr/>
          </p:nvSpPr>
          <p:spPr>
            <a:xfrm flipV="1">
              <a:off x="6502542" y="1940212"/>
              <a:ext cx="5689458" cy="4574889"/>
            </a:xfrm>
            <a:custGeom>
              <a:avLst/>
              <a:gdLst>
                <a:gd name="connsiteX0" fmla="*/ 2440781 w 5097970"/>
                <a:gd name="connsiteY0" fmla="*/ 4099274 h 4099274"/>
                <a:gd name="connsiteX1" fmla="*/ 2495360 w 5097970"/>
                <a:gd name="connsiteY1" fmla="*/ 4085082 h 4099274"/>
                <a:gd name="connsiteX2" fmla="*/ 5097971 w 5097970"/>
                <a:gd name="connsiteY2" fmla="*/ 2638711 h 4099274"/>
                <a:gd name="connsiteX3" fmla="*/ 5097971 w 5097970"/>
                <a:gd name="connsiteY3" fmla="*/ 2381345 h 4099274"/>
                <a:gd name="connsiteX4" fmla="*/ 2482691 w 5097970"/>
                <a:gd name="connsiteY4" fmla="*/ 3834765 h 4099274"/>
                <a:gd name="connsiteX5" fmla="*/ 260032 w 5097970"/>
                <a:gd name="connsiteY5" fmla="*/ 0 h 4099274"/>
                <a:gd name="connsiteX6" fmla="*/ 0 w 5097970"/>
                <a:gd name="connsiteY6" fmla="*/ 0 h 4099274"/>
                <a:gd name="connsiteX7" fmla="*/ 2343341 w 5097970"/>
                <a:gd name="connsiteY7" fmla="*/ 4043172 h 4099274"/>
                <a:gd name="connsiteX8" fmla="*/ 2440781 w 5097970"/>
                <a:gd name="connsiteY8" fmla="*/ 4099274 h 409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7970" h="4099274">
                  <a:moveTo>
                    <a:pt x="2440781" y="4099274"/>
                  </a:moveTo>
                  <a:cubicBezTo>
                    <a:pt x="2459260" y="4099274"/>
                    <a:pt x="2478024" y="4094702"/>
                    <a:pt x="2495360" y="4085082"/>
                  </a:cubicBezTo>
                  <a:lnTo>
                    <a:pt x="5097971" y="2638711"/>
                  </a:lnTo>
                  <a:lnTo>
                    <a:pt x="5097971" y="2381345"/>
                  </a:lnTo>
                  <a:lnTo>
                    <a:pt x="2482691" y="3834765"/>
                  </a:lnTo>
                  <a:lnTo>
                    <a:pt x="260032" y="0"/>
                  </a:lnTo>
                  <a:lnTo>
                    <a:pt x="0" y="0"/>
                  </a:lnTo>
                  <a:lnTo>
                    <a:pt x="2343341" y="4043172"/>
                  </a:lnTo>
                  <a:cubicBezTo>
                    <a:pt x="2364201" y="4079081"/>
                    <a:pt x="2401919" y="4099274"/>
                    <a:pt x="2440781" y="4099274"/>
                  </a:cubicBezTo>
                  <a:close/>
                </a:path>
              </a:pathLst>
            </a:custGeom>
            <a:solidFill>
              <a:srgbClr val="7DFF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76A846-4F88-1717-AFD7-02FFFF8B613B}"/>
                </a:ext>
              </a:extLst>
            </p:cNvPr>
            <p:cNvSpPr/>
            <p:nvPr/>
          </p:nvSpPr>
          <p:spPr>
            <a:xfrm flipV="1">
              <a:off x="5323342" y="1"/>
              <a:ext cx="5275308" cy="2241543"/>
            </a:xfrm>
            <a:custGeom>
              <a:avLst/>
              <a:gdLst>
                <a:gd name="connsiteX0" fmla="*/ 3617595 w 4726876"/>
                <a:gd name="connsiteY0" fmla="*/ 56932 h 2008508"/>
                <a:gd name="connsiteX1" fmla="*/ 3549396 w 4726876"/>
                <a:gd name="connsiteY1" fmla="*/ 3973 h 2008508"/>
                <a:gd name="connsiteX2" fmla="*/ 3463766 w 4726876"/>
                <a:gd name="connsiteY2" fmla="*/ 15022 h 2008508"/>
                <a:gd name="connsiteX3" fmla="*/ 0 w 4726876"/>
                <a:gd name="connsiteY3" fmla="*/ 2008509 h 2008508"/>
                <a:gd name="connsiteX4" fmla="*/ 451009 w 4726876"/>
                <a:gd name="connsiteY4" fmla="*/ 2008509 h 2008508"/>
                <a:gd name="connsiteX5" fmla="*/ 3477959 w 4726876"/>
                <a:gd name="connsiteY5" fmla="*/ 266386 h 2008508"/>
                <a:gd name="connsiteX6" fmla="*/ 4468082 w 4726876"/>
                <a:gd name="connsiteY6" fmla="*/ 2008509 h 2008508"/>
                <a:gd name="connsiteX7" fmla="*/ 4726877 w 4726876"/>
                <a:gd name="connsiteY7" fmla="*/ 2008509 h 2008508"/>
                <a:gd name="connsiteX8" fmla="*/ 3617690 w 4726876"/>
                <a:gd name="connsiteY8" fmla="*/ 56932 h 200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6876" h="2008508">
                  <a:moveTo>
                    <a:pt x="3617595" y="56932"/>
                  </a:moveTo>
                  <a:cubicBezTo>
                    <a:pt x="3602831" y="30928"/>
                    <a:pt x="3578257" y="11878"/>
                    <a:pt x="3549396" y="3973"/>
                  </a:cubicBezTo>
                  <a:cubicBezTo>
                    <a:pt x="3520440" y="-3933"/>
                    <a:pt x="3489674" y="67"/>
                    <a:pt x="3463766" y="15022"/>
                  </a:cubicBezTo>
                  <a:lnTo>
                    <a:pt x="0" y="2008509"/>
                  </a:lnTo>
                  <a:lnTo>
                    <a:pt x="451009" y="2008509"/>
                  </a:lnTo>
                  <a:lnTo>
                    <a:pt x="3477959" y="266386"/>
                  </a:lnTo>
                  <a:lnTo>
                    <a:pt x="4468082" y="2008509"/>
                  </a:lnTo>
                  <a:lnTo>
                    <a:pt x="4726877" y="2008509"/>
                  </a:lnTo>
                  <a:lnTo>
                    <a:pt x="3617690" y="5693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03F59-4FEE-9BA3-84C0-5A6C7B57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2366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05DFC12D-4FE9-4574-979D-3824AC25D44E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C0E0F-C1CA-6D07-11AF-65D5A6A0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498" y="6062849"/>
            <a:ext cx="322217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656E-BCF1-B26F-B3FD-EBF9D67D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F5DBC6-8587-CA5F-2283-D11DBBA8ADF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3FD352-4A3C-497F-9D08-51185188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62200"/>
            <a:ext cx="6343647" cy="1298137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2782-C12F-41FC-B1C9-9F1C9D183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060376"/>
            <a:ext cx="5410200" cy="81642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1FFDCA-DBD4-F5FC-CF1A-F453B087CFB2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EA26130D-5DFC-C77D-6245-457053DF9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04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F5932-3159-F113-F1B2-E41F1CC049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76498" y="6062849"/>
            <a:ext cx="3218688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D9668-5EB6-CE72-47A7-D5FC9CBDBE5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18883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D4570C17-62BF-45AF-90CB-27F166C734E7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368B4-E154-8657-3618-DA4073CE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9EEB842-3A42-6196-8D35-540EFCC2E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ED2ED1-457A-B59C-7830-772AB14B7B3F}"/>
              </a:ext>
            </a:extLst>
          </p:cNvPr>
          <p:cNvGrpSpPr/>
          <p:nvPr userDrawn="1"/>
        </p:nvGrpSpPr>
        <p:grpSpPr>
          <a:xfrm>
            <a:off x="5323342" y="1"/>
            <a:ext cx="6868658" cy="6515100"/>
            <a:chOff x="5323342" y="1"/>
            <a:chExt cx="6868658" cy="6515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2A95BD-983A-27A4-ABA0-037F5F49C1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6687" y="383855"/>
              <a:ext cx="2915313" cy="1681899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D2D35D0-D01E-BAB9-811F-B2039A63C5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82002" y="2065754"/>
              <a:ext cx="0" cy="4449346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532AF1B-58AD-5870-6DC6-E8EA049888A3}"/>
                </a:ext>
              </a:extLst>
            </p:cNvPr>
            <p:cNvSpPr/>
            <p:nvPr/>
          </p:nvSpPr>
          <p:spPr>
            <a:xfrm flipV="1">
              <a:off x="6502542" y="1940212"/>
              <a:ext cx="5689458" cy="4574889"/>
            </a:xfrm>
            <a:custGeom>
              <a:avLst/>
              <a:gdLst>
                <a:gd name="connsiteX0" fmla="*/ 2440781 w 5097970"/>
                <a:gd name="connsiteY0" fmla="*/ 4099274 h 4099274"/>
                <a:gd name="connsiteX1" fmla="*/ 2495360 w 5097970"/>
                <a:gd name="connsiteY1" fmla="*/ 4085082 h 4099274"/>
                <a:gd name="connsiteX2" fmla="*/ 5097971 w 5097970"/>
                <a:gd name="connsiteY2" fmla="*/ 2638711 h 4099274"/>
                <a:gd name="connsiteX3" fmla="*/ 5097971 w 5097970"/>
                <a:gd name="connsiteY3" fmla="*/ 2381345 h 4099274"/>
                <a:gd name="connsiteX4" fmla="*/ 2482691 w 5097970"/>
                <a:gd name="connsiteY4" fmla="*/ 3834765 h 4099274"/>
                <a:gd name="connsiteX5" fmla="*/ 260032 w 5097970"/>
                <a:gd name="connsiteY5" fmla="*/ 0 h 4099274"/>
                <a:gd name="connsiteX6" fmla="*/ 0 w 5097970"/>
                <a:gd name="connsiteY6" fmla="*/ 0 h 4099274"/>
                <a:gd name="connsiteX7" fmla="*/ 2343341 w 5097970"/>
                <a:gd name="connsiteY7" fmla="*/ 4043172 h 4099274"/>
                <a:gd name="connsiteX8" fmla="*/ 2440781 w 5097970"/>
                <a:gd name="connsiteY8" fmla="*/ 4099274 h 409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7970" h="4099274">
                  <a:moveTo>
                    <a:pt x="2440781" y="4099274"/>
                  </a:moveTo>
                  <a:cubicBezTo>
                    <a:pt x="2459260" y="4099274"/>
                    <a:pt x="2478024" y="4094702"/>
                    <a:pt x="2495360" y="4085082"/>
                  </a:cubicBezTo>
                  <a:lnTo>
                    <a:pt x="5097971" y="2638711"/>
                  </a:lnTo>
                  <a:lnTo>
                    <a:pt x="5097971" y="2381345"/>
                  </a:lnTo>
                  <a:lnTo>
                    <a:pt x="2482691" y="3834765"/>
                  </a:lnTo>
                  <a:lnTo>
                    <a:pt x="260032" y="0"/>
                  </a:lnTo>
                  <a:lnTo>
                    <a:pt x="0" y="0"/>
                  </a:lnTo>
                  <a:lnTo>
                    <a:pt x="2343341" y="4043172"/>
                  </a:lnTo>
                  <a:cubicBezTo>
                    <a:pt x="2364201" y="4079081"/>
                    <a:pt x="2401919" y="4099274"/>
                    <a:pt x="2440781" y="4099274"/>
                  </a:cubicBezTo>
                  <a:close/>
                </a:path>
              </a:pathLst>
            </a:custGeom>
            <a:solidFill>
              <a:srgbClr val="7DFF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BF0D07-18E9-43C3-6D20-9C5D431EDC9C}"/>
                </a:ext>
              </a:extLst>
            </p:cNvPr>
            <p:cNvSpPr/>
            <p:nvPr/>
          </p:nvSpPr>
          <p:spPr>
            <a:xfrm flipV="1">
              <a:off x="5323342" y="1"/>
              <a:ext cx="5275308" cy="2241543"/>
            </a:xfrm>
            <a:custGeom>
              <a:avLst/>
              <a:gdLst>
                <a:gd name="connsiteX0" fmla="*/ 3617595 w 4726876"/>
                <a:gd name="connsiteY0" fmla="*/ 56932 h 2008508"/>
                <a:gd name="connsiteX1" fmla="*/ 3549396 w 4726876"/>
                <a:gd name="connsiteY1" fmla="*/ 3973 h 2008508"/>
                <a:gd name="connsiteX2" fmla="*/ 3463766 w 4726876"/>
                <a:gd name="connsiteY2" fmla="*/ 15022 h 2008508"/>
                <a:gd name="connsiteX3" fmla="*/ 0 w 4726876"/>
                <a:gd name="connsiteY3" fmla="*/ 2008509 h 2008508"/>
                <a:gd name="connsiteX4" fmla="*/ 451009 w 4726876"/>
                <a:gd name="connsiteY4" fmla="*/ 2008509 h 2008508"/>
                <a:gd name="connsiteX5" fmla="*/ 3477959 w 4726876"/>
                <a:gd name="connsiteY5" fmla="*/ 266386 h 2008508"/>
                <a:gd name="connsiteX6" fmla="*/ 4468082 w 4726876"/>
                <a:gd name="connsiteY6" fmla="*/ 2008509 h 2008508"/>
                <a:gd name="connsiteX7" fmla="*/ 4726877 w 4726876"/>
                <a:gd name="connsiteY7" fmla="*/ 2008509 h 2008508"/>
                <a:gd name="connsiteX8" fmla="*/ 3617690 w 4726876"/>
                <a:gd name="connsiteY8" fmla="*/ 56932 h 200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6876" h="2008508">
                  <a:moveTo>
                    <a:pt x="3617595" y="56932"/>
                  </a:moveTo>
                  <a:cubicBezTo>
                    <a:pt x="3602831" y="30928"/>
                    <a:pt x="3578257" y="11878"/>
                    <a:pt x="3549396" y="3973"/>
                  </a:cubicBezTo>
                  <a:cubicBezTo>
                    <a:pt x="3520440" y="-3933"/>
                    <a:pt x="3489674" y="67"/>
                    <a:pt x="3463766" y="15022"/>
                  </a:cubicBezTo>
                  <a:lnTo>
                    <a:pt x="0" y="2008509"/>
                  </a:lnTo>
                  <a:lnTo>
                    <a:pt x="451009" y="2008509"/>
                  </a:lnTo>
                  <a:lnTo>
                    <a:pt x="3477959" y="266386"/>
                  </a:lnTo>
                  <a:lnTo>
                    <a:pt x="4468082" y="2008509"/>
                  </a:lnTo>
                  <a:lnTo>
                    <a:pt x="4726877" y="2008509"/>
                  </a:lnTo>
                  <a:lnTo>
                    <a:pt x="3617690" y="5693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22F779-9FAC-6213-EF67-D32F2BA0DE1F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261C095-E98C-BF9F-8541-F7DB8D8C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62200"/>
            <a:ext cx="6345936" cy="1298137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5989E1-FA75-1CB3-630C-F6B4B2BE8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060376"/>
            <a:ext cx="5410200" cy="816424"/>
          </a:xfrm>
        </p:spPr>
        <p:txBody>
          <a:bodyPr/>
          <a:lstStyle>
            <a:lvl1pPr marL="0" indent="0">
              <a:buNone/>
              <a:defRPr sz="2800"/>
            </a:lvl1pPr>
            <a:lvl2pPr marL="227012" indent="0">
              <a:buNone/>
              <a:defRPr/>
            </a:lvl2pPr>
            <a:lvl3pPr marL="460375" indent="0">
              <a:buNone/>
              <a:defRPr/>
            </a:lvl3pPr>
            <a:lvl4pPr marL="625475" indent="0">
              <a:buNone/>
              <a:defRPr/>
            </a:lvl4pPr>
            <a:lvl5pPr marL="79851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154BFD-3AED-C94E-595B-ACA9982CF5E9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93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0319C42-A6B8-D247-46A4-3262727BBD76}"/>
              </a:ext>
            </a:extLst>
          </p:cNvPr>
          <p:cNvGrpSpPr/>
          <p:nvPr userDrawn="1"/>
        </p:nvGrpSpPr>
        <p:grpSpPr>
          <a:xfrm>
            <a:off x="342900" y="0"/>
            <a:ext cx="11849099" cy="6515226"/>
            <a:chOff x="342900" y="0"/>
            <a:chExt cx="11849099" cy="651522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0F8BA3-94F7-C040-0077-94313D11CCEC}"/>
                </a:ext>
              </a:extLst>
            </p:cNvPr>
            <p:cNvCxnSpPr>
              <a:cxnSpLocks/>
            </p:cNvCxnSpPr>
            <p:nvPr/>
          </p:nvCxnSpPr>
          <p:spPr>
            <a:xfrm>
              <a:off x="2083324" y="5316718"/>
              <a:ext cx="2091039" cy="1198381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85F09D-508F-3872-B233-9595F3A42225}"/>
                </a:ext>
              </a:extLst>
            </p:cNvPr>
            <p:cNvCxnSpPr>
              <a:cxnSpLocks/>
            </p:cNvCxnSpPr>
            <p:nvPr/>
          </p:nvCxnSpPr>
          <p:spPr>
            <a:xfrm>
              <a:off x="9989390" y="0"/>
              <a:ext cx="0" cy="6515100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BEA690-303A-35A9-019B-2C0724B35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9390" y="0"/>
              <a:ext cx="1516810" cy="1516288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EB5B2B7-BF85-00FB-EC08-FDBF742D8161}"/>
                </a:ext>
              </a:extLst>
            </p:cNvPr>
            <p:cNvSpPr/>
            <p:nvPr userDrawn="1"/>
          </p:nvSpPr>
          <p:spPr>
            <a:xfrm>
              <a:off x="9984613" y="1390141"/>
              <a:ext cx="2207386" cy="254000"/>
            </a:xfrm>
            <a:custGeom>
              <a:avLst/>
              <a:gdLst>
                <a:gd name="connsiteX0" fmla="*/ 126873 w 2207386"/>
                <a:gd name="connsiteY0" fmla="*/ 0 h 254000"/>
                <a:gd name="connsiteX1" fmla="*/ 126873 w 2207386"/>
                <a:gd name="connsiteY1" fmla="*/ 127000 h 254000"/>
                <a:gd name="connsiteX2" fmla="*/ 32639 w 2207386"/>
                <a:gd name="connsiteY2" fmla="*/ 249682 h 254000"/>
                <a:gd name="connsiteX3" fmla="*/ 0 w 2207386"/>
                <a:gd name="connsiteY3" fmla="*/ 254000 h 254000"/>
                <a:gd name="connsiteX4" fmla="*/ 2207387 w 2207386"/>
                <a:gd name="connsiteY4" fmla="*/ 254000 h 254000"/>
                <a:gd name="connsiteX5" fmla="*/ 2207387 w 2207386"/>
                <a:gd name="connsiteY5" fmla="*/ 0 h 254000"/>
                <a:gd name="connsiteX6" fmla="*/ 126873 w 2207386"/>
                <a:gd name="connsiteY6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7386" h="254000">
                  <a:moveTo>
                    <a:pt x="126873" y="0"/>
                  </a:moveTo>
                  <a:lnTo>
                    <a:pt x="126873" y="127000"/>
                  </a:lnTo>
                  <a:cubicBezTo>
                    <a:pt x="126873" y="184531"/>
                    <a:pt x="88265" y="234823"/>
                    <a:pt x="32639" y="249682"/>
                  </a:cubicBezTo>
                  <a:cubicBezTo>
                    <a:pt x="21844" y="252603"/>
                    <a:pt x="10795" y="254000"/>
                    <a:pt x="0" y="254000"/>
                  </a:cubicBezTo>
                  <a:lnTo>
                    <a:pt x="2207387" y="254000"/>
                  </a:lnTo>
                  <a:lnTo>
                    <a:pt x="2207387" y="0"/>
                  </a:lnTo>
                  <a:lnTo>
                    <a:pt x="12687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F8229D2-827F-291C-AFC5-1D7AFEF56C35}"/>
                </a:ext>
              </a:extLst>
            </p:cNvPr>
            <p:cNvSpPr/>
            <p:nvPr userDrawn="1"/>
          </p:nvSpPr>
          <p:spPr>
            <a:xfrm>
              <a:off x="342900" y="4155566"/>
              <a:ext cx="2206498" cy="1385316"/>
            </a:xfrm>
            <a:custGeom>
              <a:avLst/>
              <a:gdLst>
                <a:gd name="connsiteX0" fmla="*/ 2076958 w 2206498"/>
                <a:gd name="connsiteY0" fmla="*/ 1276858 h 1385316"/>
                <a:gd name="connsiteX1" fmla="*/ 2204339 w 2206498"/>
                <a:gd name="connsiteY1" fmla="*/ 1276223 h 1385316"/>
                <a:gd name="connsiteX2" fmla="*/ 2206498 w 2206498"/>
                <a:gd name="connsiteY2" fmla="*/ 1277620 h 1385316"/>
                <a:gd name="connsiteX3" fmla="*/ 2182622 w 2206498"/>
                <a:gd name="connsiteY3" fmla="*/ 1259586 h 1385316"/>
                <a:gd name="connsiteX4" fmla="*/ 0 w 2206498"/>
                <a:gd name="connsiteY4" fmla="*/ 0 h 1385316"/>
                <a:gd name="connsiteX5" fmla="*/ 0 w 2206498"/>
                <a:gd name="connsiteY5" fmla="*/ 293243 h 1385316"/>
                <a:gd name="connsiteX6" fmla="*/ 1892173 w 2206498"/>
                <a:gd name="connsiteY6" fmla="*/ 1385316 h 1385316"/>
                <a:gd name="connsiteX7" fmla="*/ 2076958 w 2206498"/>
                <a:gd name="connsiteY7" fmla="*/ 1276858 h 13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6498" h="1385316">
                  <a:moveTo>
                    <a:pt x="2076958" y="1276858"/>
                  </a:moveTo>
                  <a:cubicBezTo>
                    <a:pt x="2116201" y="1253871"/>
                    <a:pt x="2164842" y="1253617"/>
                    <a:pt x="2204339" y="1276223"/>
                  </a:cubicBezTo>
                  <a:cubicBezTo>
                    <a:pt x="2205101" y="1276604"/>
                    <a:pt x="2205736" y="1277239"/>
                    <a:pt x="2206498" y="1277620"/>
                  </a:cubicBezTo>
                  <a:cubicBezTo>
                    <a:pt x="2199386" y="1270889"/>
                    <a:pt x="2191512" y="1264793"/>
                    <a:pt x="2182622" y="1259586"/>
                  </a:cubicBezTo>
                  <a:lnTo>
                    <a:pt x="0" y="0"/>
                  </a:lnTo>
                  <a:lnTo>
                    <a:pt x="0" y="293243"/>
                  </a:lnTo>
                  <a:lnTo>
                    <a:pt x="1892173" y="1385316"/>
                  </a:lnTo>
                  <a:lnTo>
                    <a:pt x="2076958" y="1276858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7A3161E-04BE-6BF1-9BA8-60DDE08ECF4A}"/>
                </a:ext>
              </a:extLst>
            </p:cNvPr>
            <p:cNvSpPr/>
            <p:nvPr userDrawn="1"/>
          </p:nvSpPr>
          <p:spPr>
            <a:xfrm>
              <a:off x="8964676" y="0"/>
              <a:ext cx="1146555" cy="1644269"/>
            </a:xfrm>
            <a:custGeom>
              <a:avLst/>
              <a:gdLst>
                <a:gd name="connsiteX0" fmla="*/ 892810 w 1146555"/>
                <a:gd name="connsiteY0" fmla="*/ 0 h 1644269"/>
                <a:gd name="connsiteX1" fmla="*/ 892810 w 1146555"/>
                <a:gd name="connsiteY1" fmla="*/ 1041908 h 1644269"/>
                <a:gd name="connsiteX2" fmla="*/ 293116 w 1146555"/>
                <a:gd name="connsiteY2" fmla="*/ 0 h 1644269"/>
                <a:gd name="connsiteX3" fmla="*/ 0 w 1146555"/>
                <a:gd name="connsiteY3" fmla="*/ 0 h 1644269"/>
                <a:gd name="connsiteX4" fmla="*/ 909701 w 1146555"/>
                <a:gd name="connsiteY4" fmla="*/ 1580515 h 1644269"/>
                <a:gd name="connsiteX5" fmla="*/ 910844 w 1146555"/>
                <a:gd name="connsiteY5" fmla="*/ 1582293 h 1644269"/>
                <a:gd name="connsiteX6" fmla="*/ 917829 w 1146555"/>
                <a:gd name="connsiteY6" fmla="*/ 1592707 h 1644269"/>
                <a:gd name="connsiteX7" fmla="*/ 920242 w 1146555"/>
                <a:gd name="connsiteY7" fmla="*/ 1596009 h 1644269"/>
                <a:gd name="connsiteX8" fmla="*/ 930148 w 1146555"/>
                <a:gd name="connsiteY8" fmla="*/ 1607185 h 1644269"/>
                <a:gd name="connsiteX9" fmla="*/ 931545 w 1146555"/>
                <a:gd name="connsiteY9" fmla="*/ 1608455 h 1644269"/>
                <a:gd name="connsiteX10" fmla="*/ 941324 w 1146555"/>
                <a:gd name="connsiteY10" fmla="*/ 1616964 h 1644269"/>
                <a:gd name="connsiteX11" fmla="*/ 944880 w 1146555"/>
                <a:gd name="connsiteY11" fmla="*/ 1619631 h 1644269"/>
                <a:gd name="connsiteX12" fmla="*/ 954659 w 1146555"/>
                <a:gd name="connsiteY12" fmla="*/ 1626108 h 1644269"/>
                <a:gd name="connsiteX13" fmla="*/ 957453 w 1146555"/>
                <a:gd name="connsiteY13" fmla="*/ 1627886 h 1644269"/>
                <a:gd name="connsiteX14" fmla="*/ 971169 w 1146555"/>
                <a:gd name="connsiteY14" fmla="*/ 1634617 h 1644269"/>
                <a:gd name="connsiteX15" fmla="*/ 972058 w 1146555"/>
                <a:gd name="connsiteY15" fmla="*/ 1634998 h 1644269"/>
                <a:gd name="connsiteX16" fmla="*/ 985266 w 1146555"/>
                <a:gd name="connsiteY16" fmla="*/ 1639443 h 1644269"/>
                <a:gd name="connsiteX17" fmla="*/ 989076 w 1146555"/>
                <a:gd name="connsiteY17" fmla="*/ 1640459 h 1644269"/>
                <a:gd name="connsiteX18" fmla="*/ 1000252 w 1146555"/>
                <a:gd name="connsiteY18" fmla="*/ 1642745 h 1644269"/>
                <a:gd name="connsiteX19" fmla="*/ 1004443 w 1146555"/>
                <a:gd name="connsiteY19" fmla="*/ 1643380 h 1644269"/>
                <a:gd name="connsiteX20" fmla="*/ 1018667 w 1146555"/>
                <a:gd name="connsiteY20" fmla="*/ 1644269 h 1644269"/>
                <a:gd name="connsiteX21" fmla="*/ 1019556 w 1146555"/>
                <a:gd name="connsiteY21" fmla="*/ 1644269 h 1644269"/>
                <a:gd name="connsiteX22" fmla="*/ 1019683 w 1146555"/>
                <a:gd name="connsiteY22" fmla="*/ 1644269 h 1644269"/>
                <a:gd name="connsiteX23" fmla="*/ 1052322 w 1146555"/>
                <a:gd name="connsiteY23" fmla="*/ 1639951 h 1644269"/>
                <a:gd name="connsiteX24" fmla="*/ 1146556 w 1146555"/>
                <a:gd name="connsiteY24" fmla="*/ 1517269 h 1644269"/>
                <a:gd name="connsiteX25" fmla="*/ 1146556 w 1146555"/>
                <a:gd name="connsiteY25" fmla="*/ 0 h 1644269"/>
                <a:gd name="connsiteX26" fmla="*/ 892556 w 1146555"/>
                <a:gd name="connsiteY26" fmla="*/ 0 h 164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6555" h="1644269">
                  <a:moveTo>
                    <a:pt x="892810" y="0"/>
                  </a:moveTo>
                  <a:lnTo>
                    <a:pt x="892810" y="1041908"/>
                  </a:lnTo>
                  <a:lnTo>
                    <a:pt x="293116" y="0"/>
                  </a:lnTo>
                  <a:lnTo>
                    <a:pt x="0" y="0"/>
                  </a:lnTo>
                  <a:lnTo>
                    <a:pt x="909701" y="1580515"/>
                  </a:lnTo>
                  <a:cubicBezTo>
                    <a:pt x="909701" y="1580515"/>
                    <a:pt x="910590" y="1581658"/>
                    <a:pt x="910844" y="1582293"/>
                  </a:cubicBezTo>
                  <a:cubicBezTo>
                    <a:pt x="913003" y="1585849"/>
                    <a:pt x="915289" y="1589405"/>
                    <a:pt x="917829" y="1592707"/>
                  </a:cubicBezTo>
                  <a:cubicBezTo>
                    <a:pt x="918591" y="1593850"/>
                    <a:pt x="919480" y="1594866"/>
                    <a:pt x="920242" y="1596009"/>
                  </a:cubicBezTo>
                  <a:cubicBezTo>
                    <a:pt x="923290" y="1599946"/>
                    <a:pt x="926592" y="1603629"/>
                    <a:pt x="930148" y="1607185"/>
                  </a:cubicBezTo>
                  <a:cubicBezTo>
                    <a:pt x="930656" y="1607693"/>
                    <a:pt x="931164" y="1608074"/>
                    <a:pt x="931545" y="1608455"/>
                  </a:cubicBezTo>
                  <a:cubicBezTo>
                    <a:pt x="934720" y="1611503"/>
                    <a:pt x="938022" y="1614297"/>
                    <a:pt x="941324" y="1616964"/>
                  </a:cubicBezTo>
                  <a:cubicBezTo>
                    <a:pt x="942467" y="1617853"/>
                    <a:pt x="943737" y="1618742"/>
                    <a:pt x="944880" y="1619631"/>
                  </a:cubicBezTo>
                  <a:cubicBezTo>
                    <a:pt x="948055" y="1621917"/>
                    <a:pt x="951230" y="1624076"/>
                    <a:pt x="954659" y="1626108"/>
                  </a:cubicBezTo>
                  <a:cubicBezTo>
                    <a:pt x="955548" y="1626616"/>
                    <a:pt x="956564" y="1627251"/>
                    <a:pt x="957453" y="1627886"/>
                  </a:cubicBezTo>
                  <a:cubicBezTo>
                    <a:pt x="961898" y="1630426"/>
                    <a:pt x="966470" y="1632712"/>
                    <a:pt x="971169" y="1634617"/>
                  </a:cubicBezTo>
                  <a:cubicBezTo>
                    <a:pt x="971423" y="1634617"/>
                    <a:pt x="971804" y="1634871"/>
                    <a:pt x="972058" y="1634998"/>
                  </a:cubicBezTo>
                  <a:cubicBezTo>
                    <a:pt x="976376" y="1636776"/>
                    <a:pt x="980821" y="1638173"/>
                    <a:pt x="985266" y="1639443"/>
                  </a:cubicBezTo>
                  <a:cubicBezTo>
                    <a:pt x="986536" y="1639824"/>
                    <a:pt x="987806" y="1640078"/>
                    <a:pt x="989076" y="1640459"/>
                  </a:cubicBezTo>
                  <a:cubicBezTo>
                    <a:pt x="992759" y="1641348"/>
                    <a:pt x="996569" y="1642110"/>
                    <a:pt x="1000252" y="1642745"/>
                  </a:cubicBezTo>
                  <a:cubicBezTo>
                    <a:pt x="1001649" y="1642999"/>
                    <a:pt x="1003046" y="1643253"/>
                    <a:pt x="1004443" y="1643380"/>
                  </a:cubicBezTo>
                  <a:cubicBezTo>
                    <a:pt x="1009142" y="1643888"/>
                    <a:pt x="1013968" y="1644269"/>
                    <a:pt x="1018667" y="1644269"/>
                  </a:cubicBezTo>
                  <a:cubicBezTo>
                    <a:pt x="1018921" y="1644269"/>
                    <a:pt x="1019175" y="1644269"/>
                    <a:pt x="1019556" y="1644269"/>
                  </a:cubicBezTo>
                  <a:lnTo>
                    <a:pt x="1019683" y="1644269"/>
                  </a:lnTo>
                  <a:cubicBezTo>
                    <a:pt x="1030478" y="1644269"/>
                    <a:pt x="1041400" y="1642872"/>
                    <a:pt x="1052322" y="1639951"/>
                  </a:cubicBezTo>
                  <a:cubicBezTo>
                    <a:pt x="1107948" y="1625092"/>
                    <a:pt x="1146556" y="1574800"/>
                    <a:pt x="1146556" y="1517269"/>
                  </a:cubicBezTo>
                  <a:lnTo>
                    <a:pt x="1146556" y="0"/>
                  </a:lnTo>
                  <a:lnTo>
                    <a:pt x="892556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759A72B-85AE-7043-551E-B76534E33F5F}"/>
                </a:ext>
              </a:extLst>
            </p:cNvPr>
            <p:cNvSpPr/>
            <p:nvPr userDrawn="1"/>
          </p:nvSpPr>
          <p:spPr>
            <a:xfrm>
              <a:off x="574040" y="5415135"/>
              <a:ext cx="2037206" cy="1100091"/>
            </a:xfrm>
            <a:custGeom>
              <a:avLst/>
              <a:gdLst>
                <a:gd name="connsiteX0" fmla="*/ 2037080 w 2037206"/>
                <a:gd name="connsiteY0" fmla="*/ 200169 h 1100091"/>
                <a:gd name="connsiteX1" fmla="*/ 2037080 w 2037206"/>
                <a:gd name="connsiteY1" fmla="*/ 126891 h 1100091"/>
                <a:gd name="connsiteX2" fmla="*/ 1975358 w 2037206"/>
                <a:gd name="connsiteY2" fmla="*/ 18179 h 1100091"/>
                <a:gd name="connsiteX3" fmla="*/ 1973199 w 2037206"/>
                <a:gd name="connsiteY3" fmla="*/ 16781 h 1100091"/>
                <a:gd name="connsiteX4" fmla="*/ 1845818 w 2037206"/>
                <a:gd name="connsiteY4" fmla="*/ 17417 h 1100091"/>
                <a:gd name="connsiteX5" fmla="*/ 1661033 w 2037206"/>
                <a:gd name="connsiteY5" fmla="*/ 125874 h 1100091"/>
                <a:gd name="connsiteX6" fmla="*/ 0 w 2037206"/>
                <a:gd name="connsiteY6" fmla="*/ 1100092 h 1100091"/>
                <a:gd name="connsiteX7" fmla="*/ 502031 w 2037206"/>
                <a:gd name="connsiteY7" fmla="*/ 1100092 h 1100091"/>
                <a:gd name="connsiteX8" fmla="*/ 1783080 w 2037206"/>
                <a:gd name="connsiteY8" fmla="*/ 348760 h 1100091"/>
                <a:gd name="connsiteX9" fmla="*/ 1783080 w 2037206"/>
                <a:gd name="connsiteY9" fmla="*/ 1100092 h 1100091"/>
                <a:gd name="connsiteX10" fmla="*/ 2037207 w 2037206"/>
                <a:gd name="connsiteY10" fmla="*/ 1100092 h 1100091"/>
                <a:gd name="connsiteX11" fmla="*/ 2037207 w 2037206"/>
                <a:gd name="connsiteY11" fmla="*/ 200297 h 110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7206" h="1100091">
                  <a:moveTo>
                    <a:pt x="2037080" y="200169"/>
                  </a:moveTo>
                  <a:lnTo>
                    <a:pt x="2037080" y="126891"/>
                  </a:lnTo>
                  <a:cubicBezTo>
                    <a:pt x="2037080" y="82186"/>
                    <a:pt x="2013458" y="41038"/>
                    <a:pt x="1975358" y="18179"/>
                  </a:cubicBezTo>
                  <a:cubicBezTo>
                    <a:pt x="1974596" y="17670"/>
                    <a:pt x="1973961" y="17162"/>
                    <a:pt x="1973199" y="16781"/>
                  </a:cubicBezTo>
                  <a:cubicBezTo>
                    <a:pt x="1933702" y="-5825"/>
                    <a:pt x="1885061" y="-5570"/>
                    <a:pt x="1845818" y="17417"/>
                  </a:cubicBezTo>
                  <a:lnTo>
                    <a:pt x="1661033" y="125874"/>
                  </a:lnTo>
                  <a:lnTo>
                    <a:pt x="0" y="1100092"/>
                  </a:lnTo>
                  <a:lnTo>
                    <a:pt x="502031" y="1100092"/>
                  </a:lnTo>
                  <a:lnTo>
                    <a:pt x="1783080" y="348760"/>
                  </a:lnTo>
                  <a:lnTo>
                    <a:pt x="1783080" y="1100092"/>
                  </a:lnTo>
                  <a:lnTo>
                    <a:pt x="2037207" y="1100092"/>
                  </a:lnTo>
                  <a:lnTo>
                    <a:pt x="2037207" y="2002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61C095-E98C-BF9F-8541-F7DB8D8CDF2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90363" y="2362200"/>
            <a:ext cx="5411880" cy="1298137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5989E1-FA75-1CB3-630C-F6B4B2BE8DA0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390362" y="4060376"/>
            <a:ext cx="5411875" cy="816424"/>
          </a:xfrm>
        </p:spPr>
        <p:txBody>
          <a:bodyPr/>
          <a:lstStyle>
            <a:lvl1pPr marL="0" indent="0">
              <a:buNone/>
              <a:defRPr sz="2800"/>
            </a:lvl1pPr>
            <a:lvl2pPr marL="227012" indent="0">
              <a:buNone/>
              <a:defRPr/>
            </a:lvl2pPr>
            <a:lvl3pPr marL="460375" indent="0">
              <a:buNone/>
              <a:defRPr/>
            </a:lvl3pPr>
            <a:lvl4pPr marL="625475" indent="0">
              <a:buNone/>
              <a:defRPr/>
            </a:lvl4pPr>
            <a:lvl5pPr marL="79851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22F779-9FAC-6213-EF67-D32F2BA0DE1F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4C6D2F8F-67E1-1314-6206-FDED13C5A2A5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>
          <a:xfrm>
            <a:off x="7104976" y="5580056"/>
            <a:ext cx="1697261" cy="137160"/>
          </a:xfrm>
        </p:spPr>
        <p:txBody>
          <a:bodyPr/>
          <a:lstStyle>
            <a:lvl1pPr algn="r">
              <a:defRPr/>
            </a:lvl1pPr>
          </a:lstStyle>
          <a:p>
            <a:fld id="{143A4C21-2F70-4562-B716-E44204BF3C05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EE0966E9-F216-1ECC-4DFB-73FD9B9D3721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>
          <a:xfrm>
            <a:off x="4305298" y="5580056"/>
            <a:ext cx="3191256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BCA0BC4E-09B0-34F7-E42F-D261489D4D90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>
          <a:xfrm>
            <a:off x="944118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71E5A7-69F7-8B3D-B433-83858555B51C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90630826-FC1C-00A8-D0FF-A30D90190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78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3E0D381-F804-9168-765F-52B7AEF59DAB}"/>
              </a:ext>
            </a:extLst>
          </p:cNvPr>
          <p:cNvGrpSpPr/>
          <p:nvPr userDrawn="1"/>
        </p:nvGrpSpPr>
        <p:grpSpPr>
          <a:xfrm>
            <a:off x="342900" y="0"/>
            <a:ext cx="11849099" cy="6515226"/>
            <a:chOff x="342900" y="0"/>
            <a:chExt cx="11849099" cy="65152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5A94AD-BFDD-B3A4-3334-450936DE3E79}"/>
                </a:ext>
              </a:extLst>
            </p:cNvPr>
            <p:cNvCxnSpPr>
              <a:cxnSpLocks/>
            </p:cNvCxnSpPr>
            <p:nvPr/>
          </p:nvCxnSpPr>
          <p:spPr>
            <a:xfrm>
              <a:off x="2083324" y="5316718"/>
              <a:ext cx="2091039" cy="1198381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766E10C-6159-7718-F6D8-D5212A5C3629}"/>
                </a:ext>
              </a:extLst>
            </p:cNvPr>
            <p:cNvCxnSpPr>
              <a:cxnSpLocks/>
            </p:cNvCxnSpPr>
            <p:nvPr/>
          </p:nvCxnSpPr>
          <p:spPr>
            <a:xfrm>
              <a:off x="9989390" y="0"/>
              <a:ext cx="0" cy="6515100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855325-F7C8-6A55-86D1-4C2A4107C4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9390" y="0"/>
              <a:ext cx="1516810" cy="1516288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9713E5-7FC3-3160-D207-DA386299FE42}"/>
                </a:ext>
              </a:extLst>
            </p:cNvPr>
            <p:cNvSpPr/>
            <p:nvPr userDrawn="1"/>
          </p:nvSpPr>
          <p:spPr>
            <a:xfrm>
              <a:off x="9984613" y="1390141"/>
              <a:ext cx="2207386" cy="254000"/>
            </a:xfrm>
            <a:custGeom>
              <a:avLst/>
              <a:gdLst>
                <a:gd name="connsiteX0" fmla="*/ 126873 w 2207386"/>
                <a:gd name="connsiteY0" fmla="*/ 0 h 254000"/>
                <a:gd name="connsiteX1" fmla="*/ 126873 w 2207386"/>
                <a:gd name="connsiteY1" fmla="*/ 127000 h 254000"/>
                <a:gd name="connsiteX2" fmla="*/ 32639 w 2207386"/>
                <a:gd name="connsiteY2" fmla="*/ 249682 h 254000"/>
                <a:gd name="connsiteX3" fmla="*/ 0 w 2207386"/>
                <a:gd name="connsiteY3" fmla="*/ 254000 h 254000"/>
                <a:gd name="connsiteX4" fmla="*/ 2207387 w 2207386"/>
                <a:gd name="connsiteY4" fmla="*/ 254000 h 254000"/>
                <a:gd name="connsiteX5" fmla="*/ 2207387 w 2207386"/>
                <a:gd name="connsiteY5" fmla="*/ 0 h 254000"/>
                <a:gd name="connsiteX6" fmla="*/ 126873 w 2207386"/>
                <a:gd name="connsiteY6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7386" h="254000">
                  <a:moveTo>
                    <a:pt x="126873" y="0"/>
                  </a:moveTo>
                  <a:lnTo>
                    <a:pt x="126873" y="127000"/>
                  </a:lnTo>
                  <a:cubicBezTo>
                    <a:pt x="126873" y="184531"/>
                    <a:pt x="88265" y="234823"/>
                    <a:pt x="32639" y="249682"/>
                  </a:cubicBezTo>
                  <a:cubicBezTo>
                    <a:pt x="21844" y="252603"/>
                    <a:pt x="10795" y="254000"/>
                    <a:pt x="0" y="254000"/>
                  </a:cubicBezTo>
                  <a:lnTo>
                    <a:pt x="2207387" y="254000"/>
                  </a:lnTo>
                  <a:lnTo>
                    <a:pt x="2207387" y="0"/>
                  </a:lnTo>
                  <a:lnTo>
                    <a:pt x="12687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B53790-47C1-7DD4-DFAB-2DA68FB353A5}"/>
                </a:ext>
              </a:extLst>
            </p:cNvPr>
            <p:cNvSpPr/>
            <p:nvPr userDrawn="1"/>
          </p:nvSpPr>
          <p:spPr>
            <a:xfrm>
              <a:off x="342900" y="4155566"/>
              <a:ext cx="2206498" cy="1385316"/>
            </a:xfrm>
            <a:custGeom>
              <a:avLst/>
              <a:gdLst>
                <a:gd name="connsiteX0" fmla="*/ 2076958 w 2206498"/>
                <a:gd name="connsiteY0" fmla="*/ 1276858 h 1385316"/>
                <a:gd name="connsiteX1" fmla="*/ 2204339 w 2206498"/>
                <a:gd name="connsiteY1" fmla="*/ 1276223 h 1385316"/>
                <a:gd name="connsiteX2" fmla="*/ 2206498 w 2206498"/>
                <a:gd name="connsiteY2" fmla="*/ 1277620 h 1385316"/>
                <a:gd name="connsiteX3" fmla="*/ 2182622 w 2206498"/>
                <a:gd name="connsiteY3" fmla="*/ 1259586 h 1385316"/>
                <a:gd name="connsiteX4" fmla="*/ 0 w 2206498"/>
                <a:gd name="connsiteY4" fmla="*/ 0 h 1385316"/>
                <a:gd name="connsiteX5" fmla="*/ 0 w 2206498"/>
                <a:gd name="connsiteY5" fmla="*/ 293243 h 1385316"/>
                <a:gd name="connsiteX6" fmla="*/ 1892173 w 2206498"/>
                <a:gd name="connsiteY6" fmla="*/ 1385316 h 1385316"/>
                <a:gd name="connsiteX7" fmla="*/ 2076958 w 2206498"/>
                <a:gd name="connsiteY7" fmla="*/ 1276858 h 13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6498" h="1385316">
                  <a:moveTo>
                    <a:pt x="2076958" y="1276858"/>
                  </a:moveTo>
                  <a:cubicBezTo>
                    <a:pt x="2116201" y="1253871"/>
                    <a:pt x="2164842" y="1253617"/>
                    <a:pt x="2204339" y="1276223"/>
                  </a:cubicBezTo>
                  <a:cubicBezTo>
                    <a:pt x="2205101" y="1276604"/>
                    <a:pt x="2205736" y="1277239"/>
                    <a:pt x="2206498" y="1277620"/>
                  </a:cubicBezTo>
                  <a:cubicBezTo>
                    <a:pt x="2199386" y="1270889"/>
                    <a:pt x="2191512" y="1264793"/>
                    <a:pt x="2182622" y="1259586"/>
                  </a:cubicBezTo>
                  <a:lnTo>
                    <a:pt x="0" y="0"/>
                  </a:lnTo>
                  <a:lnTo>
                    <a:pt x="0" y="293243"/>
                  </a:lnTo>
                  <a:lnTo>
                    <a:pt x="1892173" y="1385316"/>
                  </a:lnTo>
                  <a:lnTo>
                    <a:pt x="2076958" y="1276858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5867668-A344-FE09-6EF4-D26E2CC60740}"/>
                </a:ext>
              </a:extLst>
            </p:cNvPr>
            <p:cNvSpPr/>
            <p:nvPr userDrawn="1"/>
          </p:nvSpPr>
          <p:spPr>
            <a:xfrm>
              <a:off x="8964676" y="0"/>
              <a:ext cx="1146555" cy="1644269"/>
            </a:xfrm>
            <a:custGeom>
              <a:avLst/>
              <a:gdLst>
                <a:gd name="connsiteX0" fmla="*/ 892810 w 1146555"/>
                <a:gd name="connsiteY0" fmla="*/ 0 h 1644269"/>
                <a:gd name="connsiteX1" fmla="*/ 892810 w 1146555"/>
                <a:gd name="connsiteY1" fmla="*/ 1041908 h 1644269"/>
                <a:gd name="connsiteX2" fmla="*/ 293116 w 1146555"/>
                <a:gd name="connsiteY2" fmla="*/ 0 h 1644269"/>
                <a:gd name="connsiteX3" fmla="*/ 0 w 1146555"/>
                <a:gd name="connsiteY3" fmla="*/ 0 h 1644269"/>
                <a:gd name="connsiteX4" fmla="*/ 909701 w 1146555"/>
                <a:gd name="connsiteY4" fmla="*/ 1580515 h 1644269"/>
                <a:gd name="connsiteX5" fmla="*/ 910844 w 1146555"/>
                <a:gd name="connsiteY5" fmla="*/ 1582293 h 1644269"/>
                <a:gd name="connsiteX6" fmla="*/ 917829 w 1146555"/>
                <a:gd name="connsiteY6" fmla="*/ 1592707 h 1644269"/>
                <a:gd name="connsiteX7" fmla="*/ 920242 w 1146555"/>
                <a:gd name="connsiteY7" fmla="*/ 1596009 h 1644269"/>
                <a:gd name="connsiteX8" fmla="*/ 930148 w 1146555"/>
                <a:gd name="connsiteY8" fmla="*/ 1607185 h 1644269"/>
                <a:gd name="connsiteX9" fmla="*/ 931545 w 1146555"/>
                <a:gd name="connsiteY9" fmla="*/ 1608455 h 1644269"/>
                <a:gd name="connsiteX10" fmla="*/ 941324 w 1146555"/>
                <a:gd name="connsiteY10" fmla="*/ 1616964 h 1644269"/>
                <a:gd name="connsiteX11" fmla="*/ 944880 w 1146555"/>
                <a:gd name="connsiteY11" fmla="*/ 1619631 h 1644269"/>
                <a:gd name="connsiteX12" fmla="*/ 954659 w 1146555"/>
                <a:gd name="connsiteY12" fmla="*/ 1626108 h 1644269"/>
                <a:gd name="connsiteX13" fmla="*/ 957453 w 1146555"/>
                <a:gd name="connsiteY13" fmla="*/ 1627886 h 1644269"/>
                <a:gd name="connsiteX14" fmla="*/ 971169 w 1146555"/>
                <a:gd name="connsiteY14" fmla="*/ 1634617 h 1644269"/>
                <a:gd name="connsiteX15" fmla="*/ 972058 w 1146555"/>
                <a:gd name="connsiteY15" fmla="*/ 1634998 h 1644269"/>
                <a:gd name="connsiteX16" fmla="*/ 985266 w 1146555"/>
                <a:gd name="connsiteY16" fmla="*/ 1639443 h 1644269"/>
                <a:gd name="connsiteX17" fmla="*/ 989076 w 1146555"/>
                <a:gd name="connsiteY17" fmla="*/ 1640459 h 1644269"/>
                <a:gd name="connsiteX18" fmla="*/ 1000252 w 1146555"/>
                <a:gd name="connsiteY18" fmla="*/ 1642745 h 1644269"/>
                <a:gd name="connsiteX19" fmla="*/ 1004443 w 1146555"/>
                <a:gd name="connsiteY19" fmla="*/ 1643380 h 1644269"/>
                <a:gd name="connsiteX20" fmla="*/ 1018667 w 1146555"/>
                <a:gd name="connsiteY20" fmla="*/ 1644269 h 1644269"/>
                <a:gd name="connsiteX21" fmla="*/ 1019556 w 1146555"/>
                <a:gd name="connsiteY21" fmla="*/ 1644269 h 1644269"/>
                <a:gd name="connsiteX22" fmla="*/ 1019683 w 1146555"/>
                <a:gd name="connsiteY22" fmla="*/ 1644269 h 1644269"/>
                <a:gd name="connsiteX23" fmla="*/ 1052322 w 1146555"/>
                <a:gd name="connsiteY23" fmla="*/ 1639951 h 1644269"/>
                <a:gd name="connsiteX24" fmla="*/ 1146556 w 1146555"/>
                <a:gd name="connsiteY24" fmla="*/ 1517269 h 1644269"/>
                <a:gd name="connsiteX25" fmla="*/ 1146556 w 1146555"/>
                <a:gd name="connsiteY25" fmla="*/ 0 h 1644269"/>
                <a:gd name="connsiteX26" fmla="*/ 892556 w 1146555"/>
                <a:gd name="connsiteY26" fmla="*/ 0 h 164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6555" h="1644269">
                  <a:moveTo>
                    <a:pt x="892810" y="0"/>
                  </a:moveTo>
                  <a:lnTo>
                    <a:pt x="892810" y="1041908"/>
                  </a:lnTo>
                  <a:lnTo>
                    <a:pt x="293116" y="0"/>
                  </a:lnTo>
                  <a:lnTo>
                    <a:pt x="0" y="0"/>
                  </a:lnTo>
                  <a:lnTo>
                    <a:pt x="909701" y="1580515"/>
                  </a:lnTo>
                  <a:cubicBezTo>
                    <a:pt x="909701" y="1580515"/>
                    <a:pt x="910590" y="1581658"/>
                    <a:pt x="910844" y="1582293"/>
                  </a:cubicBezTo>
                  <a:cubicBezTo>
                    <a:pt x="913003" y="1585849"/>
                    <a:pt x="915289" y="1589405"/>
                    <a:pt x="917829" y="1592707"/>
                  </a:cubicBezTo>
                  <a:cubicBezTo>
                    <a:pt x="918591" y="1593850"/>
                    <a:pt x="919480" y="1594866"/>
                    <a:pt x="920242" y="1596009"/>
                  </a:cubicBezTo>
                  <a:cubicBezTo>
                    <a:pt x="923290" y="1599946"/>
                    <a:pt x="926592" y="1603629"/>
                    <a:pt x="930148" y="1607185"/>
                  </a:cubicBezTo>
                  <a:cubicBezTo>
                    <a:pt x="930656" y="1607693"/>
                    <a:pt x="931164" y="1608074"/>
                    <a:pt x="931545" y="1608455"/>
                  </a:cubicBezTo>
                  <a:cubicBezTo>
                    <a:pt x="934720" y="1611503"/>
                    <a:pt x="938022" y="1614297"/>
                    <a:pt x="941324" y="1616964"/>
                  </a:cubicBezTo>
                  <a:cubicBezTo>
                    <a:pt x="942467" y="1617853"/>
                    <a:pt x="943737" y="1618742"/>
                    <a:pt x="944880" y="1619631"/>
                  </a:cubicBezTo>
                  <a:cubicBezTo>
                    <a:pt x="948055" y="1621917"/>
                    <a:pt x="951230" y="1624076"/>
                    <a:pt x="954659" y="1626108"/>
                  </a:cubicBezTo>
                  <a:cubicBezTo>
                    <a:pt x="955548" y="1626616"/>
                    <a:pt x="956564" y="1627251"/>
                    <a:pt x="957453" y="1627886"/>
                  </a:cubicBezTo>
                  <a:cubicBezTo>
                    <a:pt x="961898" y="1630426"/>
                    <a:pt x="966470" y="1632712"/>
                    <a:pt x="971169" y="1634617"/>
                  </a:cubicBezTo>
                  <a:cubicBezTo>
                    <a:pt x="971423" y="1634617"/>
                    <a:pt x="971804" y="1634871"/>
                    <a:pt x="972058" y="1634998"/>
                  </a:cubicBezTo>
                  <a:cubicBezTo>
                    <a:pt x="976376" y="1636776"/>
                    <a:pt x="980821" y="1638173"/>
                    <a:pt x="985266" y="1639443"/>
                  </a:cubicBezTo>
                  <a:cubicBezTo>
                    <a:pt x="986536" y="1639824"/>
                    <a:pt x="987806" y="1640078"/>
                    <a:pt x="989076" y="1640459"/>
                  </a:cubicBezTo>
                  <a:cubicBezTo>
                    <a:pt x="992759" y="1641348"/>
                    <a:pt x="996569" y="1642110"/>
                    <a:pt x="1000252" y="1642745"/>
                  </a:cubicBezTo>
                  <a:cubicBezTo>
                    <a:pt x="1001649" y="1642999"/>
                    <a:pt x="1003046" y="1643253"/>
                    <a:pt x="1004443" y="1643380"/>
                  </a:cubicBezTo>
                  <a:cubicBezTo>
                    <a:pt x="1009142" y="1643888"/>
                    <a:pt x="1013968" y="1644269"/>
                    <a:pt x="1018667" y="1644269"/>
                  </a:cubicBezTo>
                  <a:cubicBezTo>
                    <a:pt x="1018921" y="1644269"/>
                    <a:pt x="1019175" y="1644269"/>
                    <a:pt x="1019556" y="1644269"/>
                  </a:cubicBezTo>
                  <a:lnTo>
                    <a:pt x="1019683" y="1644269"/>
                  </a:lnTo>
                  <a:cubicBezTo>
                    <a:pt x="1030478" y="1644269"/>
                    <a:pt x="1041400" y="1642872"/>
                    <a:pt x="1052322" y="1639951"/>
                  </a:cubicBezTo>
                  <a:cubicBezTo>
                    <a:pt x="1107948" y="1625092"/>
                    <a:pt x="1146556" y="1574800"/>
                    <a:pt x="1146556" y="1517269"/>
                  </a:cubicBezTo>
                  <a:lnTo>
                    <a:pt x="1146556" y="0"/>
                  </a:lnTo>
                  <a:lnTo>
                    <a:pt x="892556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D57C148-A82F-1320-D162-5ED7A909C2C1}"/>
                </a:ext>
              </a:extLst>
            </p:cNvPr>
            <p:cNvSpPr/>
            <p:nvPr userDrawn="1"/>
          </p:nvSpPr>
          <p:spPr>
            <a:xfrm>
              <a:off x="574040" y="5415135"/>
              <a:ext cx="2037206" cy="1100091"/>
            </a:xfrm>
            <a:custGeom>
              <a:avLst/>
              <a:gdLst>
                <a:gd name="connsiteX0" fmla="*/ 2037080 w 2037206"/>
                <a:gd name="connsiteY0" fmla="*/ 200169 h 1100091"/>
                <a:gd name="connsiteX1" fmla="*/ 2037080 w 2037206"/>
                <a:gd name="connsiteY1" fmla="*/ 126891 h 1100091"/>
                <a:gd name="connsiteX2" fmla="*/ 1975358 w 2037206"/>
                <a:gd name="connsiteY2" fmla="*/ 18179 h 1100091"/>
                <a:gd name="connsiteX3" fmla="*/ 1973199 w 2037206"/>
                <a:gd name="connsiteY3" fmla="*/ 16781 h 1100091"/>
                <a:gd name="connsiteX4" fmla="*/ 1845818 w 2037206"/>
                <a:gd name="connsiteY4" fmla="*/ 17417 h 1100091"/>
                <a:gd name="connsiteX5" fmla="*/ 1661033 w 2037206"/>
                <a:gd name="connsiteY5" fmla="*/ 125874 h 1100091"/>
                <a:gd name="connsiteX6" fmla="*/ 0 w 2037206"/>
                <a:gd name="connsiteY6" fmla="*/ 1100092 h 1100091"/>
                <a:gd name="connsiteX7" fmla="*/ 502031 w 2037206"/>
                <a:gd name="connsiteY7" fmla="*/ 1100092 h 1100091"/>
                <a:gd name="connsiteX8" fmla="*/ 1783080 w 2037206"/>
                <a:gd name="connsiteY8" fmla="*/ 348760 h 1100091"/>
                <a:gd name="connsiteX9" fmla="*/ 1783080 w 2037206"/>
                <a:gd name="connsiteY9" fmla="*/ 1100092 h 1100091"/>
                <a:gd name="connsiteX10" fmla="*/ 2037207 w 2037206"/>
                <a:gd name="connsiteY10" fmla="*/ 1100092 h 1100091"/>
                <a:gd name="connsiteX11" fmla="*/ 2037207 w 2037206"/>
                <a:gd name="connsiteY11" fmla="*/ 200297 h 1100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7206" h="1100091">
                  <a:moveTo>
                    <a:pt x="2037080" y="200169"/>
                  </a:moveTo>
                  <a:lnTo>
                    <a:pt x="2037080" y="126891"/>
                  </a:lnTo>
                  <a:cubicBezTo>
                    <a:pt x="2037080" y="82186"/>
                    <a:pt x="2013458" y="41038"/>
                    <a:pt x="1975358" y="18179"/>
                  </a:cubicBezTo>
                  <a:cubicBezTo>
                    <a:pt x="1974596" y="17670"/>
                    <a:pt x="1973961" y="17162"/>
                    <a:pt x="1973199" y="16781"/>
                  </a:cubicBezTo>
                  <a:cubicBezTo>
                    <a:pt x="1933702" y="-5825"/>
                    <a:pt x="1885061" y="-5570"/>
                    <a:pt x="1845818" y="17417"/>
                  </a:cubicBezTo>
                  <a:lnTo>
                    <a:pt x="1661033" y="125874"/>
                  </a:lnTo>
                  <a:lnTo>
                    <a:pt x="0" y="1100092"/>
                  </a:lnTo>
                  <a:lnTo>
                    <a:pt x="502031" y="1100092"/>
                  </a:lnTo>
                  <a:lnTo>
                    <a:pt x="1783080" y="348760"/>
                  </a:lnTo>
                  <a:lnTo>
                    <a:pt x="1783080" y="1100092"/>
                  </a:lnTo>
                  <a:lnTo>
                    <a:pt x="2037207" y="1100092"/>
                  </a:lnTo>
                  <a:lnTo>
                    <a:pt x="2037207" y="2002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59EEB842-3A42-6196-8D35-540EFCC2E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1C095-E98C-BF9F-8541-F7DB8D8C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363" y="2362200"/>
            <a:ext cx="5411880" cy="1298137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5989E1-FA75-1CB3-630C-F6B4B2BE8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0362" y="4060376"/>
            <a:ext cx="5411877" cy="816424"/>
          </a:xfrm>
        </p:spPr>
        <p:txBody>
          <a:bodyPr/>
          <a:lstStyle>
            <a:lvl1pPr marL="0" indent="0">
              <a:buNone/>
              <a:defRPr sz="2800"/>
            </a:lvl1pPr>
            <a:lvl2pPr marL="227012" indent="0">
              <a:buNone/>
              <a:defRPr/>
            </a:lvl2pPr>
            <a:lvl3pPr marL="460375" indent="0">
              <a:buNone/>
              <a:defRPr/>
            </a:lvl3pPr>
            <a:lvl4pPr marL="625475" indent="0">
              <a:buNone/>
              <a:defRPr/>
            </a:lvl4pPr>
            <a:lvl5pPr marL="79851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22F779-9FAC-6213-EF67-D32F2BA0DE1F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0F7BE-38C6-480B-1C53-B1F9F8E3A6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04979" y="5577840"/>
            <a:ext cx="1697261" cy="137160"/>
          </a:xfrm>
        </p:spPr>
        <p:txBody>
          <a:bodyPr/>
          <a:lstStyle>
            <a:lvl1pPr algn="r">
              <a:defRPr/>
            </a:lvl1pPr>
          </a:lstStyle>
          <a:p>
            <a:fld id="{F7651690-DD9B-42FA-AC94-450ACF9B69A9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540EB1-C55C-5F45-B52F-75576D554C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5300" y="5577840"/>
            <a:ext cx="3191557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D25DC4-09A4-316F-AE53-B0B837B2DA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44118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68A071-12F2-9ED5-696C-058A2C866983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715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2505A0-AD81-0460-E5AF-A717F172A337}"/>
              </a:ext>
            </a:extLst>
          </p:cNvPr>
          <p:cNvSpPr/>
          <p:nvPr userDrawn="1"/>
        </p:nvSpPr>
        <p:spPr>
          <a:xfrm flipH="1">
            <a:off x="5455522" y="3351579"/>
            <a:ext cx="5497883" cy="3163521"/>
          </a:xfrm>
          <a:custGeom>
            <a:avLst/>
            <a:gdLst>
              <a:gd name="connsiteX0" fmla="*/ 0 w 5497883"/>
              <a:gd name="connsiteY0" fmla="*/ 0 h 3163521"/>
              <a:gd name="connsiteX1" fmla="*/ 489 w 5497883"/>
              <a:gd name="connsiteY1" fmla="*/ 3163521 h 3163521"/>
              <a:gd name="connsiteX2" fmla="*/ 5497883 w 5497883"/>
              <a:gd name="connsiteY2" fmla="*/ 3163521 h 3163521"/>
              <a:gd name="connsiteX0" fmla="*/ 0 w 5497883"/>
              <a:gd name="connsiteY0" fmla="*/ 0 h 3172051"/>
              <a:gd name="connsiteX1" fmla="*/ 489 w 5497883"/>
              <a:gd name="connsiteY1" fmla="*/ 3163521 h 3172051"/>
              <a:gd name="connsiteX2" fmla="*/ 2188981 w 5497883"/>
              <a:gd name="connsiteY2" fmla="*/ 3172051 h 3172051"/>
              <a:gd name="connsiteX3" fmla="*/ 5497883 w 5497883"/>
              <a:gd name="connsiteY3" fmla="*/ 3163521 h 3172051"/>
              <a:gd name="connsiteX4" fmla="*/ 0 w 5497883"/>
              <a:gd name="connsiteY4" fmla="*/ 0 h 3172051"/>
              <a:gd name="connsiteX0" fmla="*/ 2188981 w 5497883"/>
              <a:gd name="connsiteY0" fmla="*/ 3172051 h 3263491"/>
              <a:gd name="connsiteX1" fmla="*/ 5497883 w 5497883"/>
              <a:gd name="connsiteY1" fmla="*/ 3163521 h 3263491"/>
              <a:gd name="connsiteX2" fmla="*/ 0 w 5497883"/>
              <a:gd name="connsiteY2" fmla="*/ 0 h 3263491"/>
              <a:gd name="connsiteX3" fmla="*/ 489 w 5497883"/>
              <a:gd name="connsiteY3" fmla="*/ 3163521 h 3263491"/>
              <a:gd name="connsiteX4" fmla="*/ 2280421 w 5497883"/>
              <a:gd name="connsiteY4" fmla="*/ 3263491 h 3263491"/>
              <a:gd name="connsiteX0" fmla="*/ 2188981 w 5497883"/>
              <a:gd name="connsiteY0" fmla="*/ 3172051 h 3172051"/>
              <a:gd name="connsiteX1" fmla="*/ 5497883 w 5497883"/>
              <a:gd name="connsiteY1" fmla="*/ 3163521 h 3172051"/>
              <a:gd name="connsiteX2" fmla="*/ 0 w 5497883"/>
              <a:gd name="connsiteY2" fmla="*/ 0 h 3172051"/>
              <a:gd name="connsiteX3" fmla="*/ 489 w 5497883"/>
              <a:gd name="connsiteY3" fmla="*/ 3163521 h 3172051"/>
              <a:gd name="connsiteX0" fmla="*/ 5497883 w 5497883"/>
              <a:gd name="connsiteY0" fmla="*/ 3163521 h 3163521"/>
              <a:gd name="connsiteX1" fmla="*/ 0 w 5497883"/>
              <a:gd name="connsiteY1" fmla="*/ 0 h 3163521"/>
              <a:gd name="connsiteX2" fmla="*/ 489 w 5497883"/>
              <a:gd name="connsiteY2" fmla="*/ 3163521 h 3163521"/>
              <a:gd name="connsiteX0" fmla="*/ 5497883 w 5497883"/>
              <a:gd name="connsiteY0" fmla="*/ 3163521 h 3163521"/>
              <a:gd name="connsiteX1" fmla="*/ 0 w 5497883"/>
              <a:gd name="connsiteY1" fmla="*/ 0 h 316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7883" h="3163521">
                <a:moveTo>
                  <a:pt x="5497883" y="3163521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A8C3D0B-DD00-6F2F-C906-215ADFC63A24}"/>
              </a:ext>
            </a:extLst>
          </p:cNvPr>
          <p:cNvSpPr/>
          <p:nvPr/>
        </p:nvSpPr>
        <p:spPr>
          <a:xfrm>
            <a:off x="8875318" y="1"/>
            <a:ext cx="3316680" cy="5712814"/>
          </a:xfrm>
          <a:custGeom>
            <a:avLst/>
            <a:gdLst>
              <a:gd name="connsiteX0" fmla="*/ 0 w 3316680"/>
              <a:gd name="connsiteY0" fmla="*/ 0 h 5712814"/>
              <a:gd name="connsiteX1" fmla="*/ 296263 w 3316680"/>
              <a:gd name="connsiteY1" fmla="*/ 0 h 5712814"/>
              <a:gd name="connsiteX2" fmla="*/ 3316680 w 3316680"/>
              <a:gd name="connsiteY2" fmla="*/ 5202517 h 5712814"/>
              <a:gd name="connsiteX3" fmla="*/ 3316680 w 3316680"/>
              <a:gd name="connsiteY3" fmla="*/ 5712814 h 571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80" h="5712814">
                <a:moveTo>
                  <a:pt x="0" y="0"/>
                </a:moveTo>
                <a:lnTo>
                  <a:pt x="296263" y="0"/>
                </a:lnTo>
                <a:lnTo>
                  <a:pt x="3316680" y="5202517"/>
                </a:lnTo>
                <a:lnTo>
                  <a:pt x="3316680" y="5712814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5EF7ADD-2BD3-11C0-5C0F-26F45F04C2B1}"/>
              </a:ext>
            </a:extLst>
          </p:cNvPr>
          <p:cNvSpPr/>
          <p:nvPr/>
        </p:nvSpPr>
        <p:spPr>
          <a:xfrm>
            <a:off x="10851951" y="3240955"/>
            <a:ext cx="1340049" cy="2471708"/>
          </a:xfrm>
          <a:custGeom>
            <a:avLst/>
            <a:gdLst>
              <a:gd name="connsiteX0" fmla="*/ 128124 w 1340049"/>
              <a:gd name="connsiteY0" fmla="*/ 0 h 2471708"/>
              <a:gd name="connsiteX1" fmla="*/ 1340049 w 1340049"/>
              <a:gd name="connsiteY1" fmla="*/ 0 h 2471708"/>
              <a:gd name="connsiteX2" fmla="*/ 1340049 w 1340049"/>
              <a:gd name="connsiteY2" fmla="*/ 256185 h 2471708"/>
              <a:gd name="connsiteX3" fmla="*/ 350620 w 1340049"/>
              <a:gd name="connsiteY3" fmla="*/ 256185 h 2471708"/>
              <a:gd name="connsiteX4" fmla="*/ 1340049 w 1340049"/>
              <a:gd name="connsiteY4" fmla="*/ 1961096 h 2471708"/>
              <a:gd name="connsiteX5" fmla="*/ 1340049 w 1340049"/>
              <a:gd name="connsiteY5" fmla="*/ 2471708 h 2471708"/>
              <a:gd name="connsiteX6" fmla="*/ 17325 w 1340049"/>
              <a:gd name="connsiteY6" fmla="*/ 192394 h 2471708"/>
              <a:gd name="connsiteX7" fmla="*/ 17068 w 1340049"/>
              <a:gd name="connsiteY7" fmla="*/ 64174 h 2471708"/>
              <a:gd name="connsiteX8" fmla="*/ 128124 w 1340049"/>
              <a:gd name="connsiteY8" fmla="*/ 0 h 247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049" h="2471708">
                <a:moveTo>
                  <a:pt x="128124" y="0"/>
                </a:moveTo>
                <a:lnTo>
                  <a:pt x="1340049" y="0"/>
                </a:lnTo>
                <a:lnTo>
                  <a:pt x="1340049" y="256185"/>
                </a:lnTo>
                <a:lnTo>
                  <a:pt x="350620" y="256185"/>
                </a:lnTo>
                <a:lnTo>
                  <a:pt x="1340049" y="1961096"/>
                </a:lnTo>
                <a:lnTo>
                  <a:pt x="1340049" y="2471708"/>
                </a:lnTo>
                <a:lnTo>
                  <a:pt x="17325" y="192394"/>
                </a:lnTo>
                <a:cubicBezTo>
                  <a:pt x="-5732" y="152814"/>
                  <a:pt x="-5732" y="103883"/>
                  <a:pt x="17068" y="64174"/>
                </a:cubicBezTo>
                <a:cubicBezTo>
                  <a:pt x="39997" y="24465"/>
                  <a:pt x="82267" y="0"/>
                  <a:pt x="128124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03F59-4FEE-9BA3-84C0-5A6C7B57233D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4289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BAAC23FE-9AD8-49A3-A4E0-EB292971B936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C0E0F-C1CA-6D07-11AF-65D5A6A0417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685800" y="5580056"/>
            <a:ext cx="3619499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656E-BCF1-B26F-B3FD-EBF9D67D35D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FD352-4A3C-497F-9D08-51185188FA7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2362200"/>
            <a:ext cx="7239000" cy="1298137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2782-C12F-41FC-B1C9-9F1C9D18331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85800" y="4060376"/>
            <a:ext cx="5410200" cy="81642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F5DBC6-8587-CA5F-2283-D11DBBA8ADF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E03216-ADCA-81D0-0779-DFF6FFD152BC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239B65D-5889-41B2-525F-4DF5B2EDF8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23E2FCE-383E-2BC9-AA1E-AEB2D3E95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581" y="1"/>
            <a:ext cx="3020418" cy="3240954"/>
          </a:xfrm>
          <a:custGeom>
            <a:avLst/>
            <a:gdLst>
              <a:gd name="connsiteX0" fmla="*/ 0 w 3020418"/>
              <a:gd name="connsiteY0" fmla="*/ 0 h 3240954"/>
              <a:gd name="connsiteX1" fmla="*/ 3020418 w 3020418"/>
              <a:gd name="connsiteY1" fmla="*/ 0 h 3240954"/>
              <a:gd name="connsiteX2" fmla="*/ 3020418 w 3020418"/>
              <a:gd name="connsiteY2" fmla="*/ 3240954 h 3240954"/>
              <a:gd name="connsiteX3" fmla="*/ 1881595 w 3020418"/>
              <a:gd name="connsiteY3" fmla="*/ 3240954 h 324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418" h="3240954">
                <a:moveTo>
                  <a:pt x="0" y="0"/>
                </a:moveTo>
                <a:lnTo>
                  <a:pt x="3020418" y="0"/>
                </a:lnTo>
                <a:lnTo>
                  <a:pt x="3020418" y="3240954"/>
                </a:lnTo>
                <a:lnTo>
                  <a:pt x="1881595" y="32409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132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DD1EC1-5DE3-1ED8-8F0C-72E4E268CD82}"/>
              </a:ext>
            </a:extLst>
          </p:cNvPr>
          <p:cNvSpPr/>
          <p:nvPr userDrawn="1"/>
        </p:nvSpPr>
        <p:spPr>
          <a:xfrm flipH="1">
            <a:off x="5455522" y="3351579"/>
            <a:ext cx="5497883" cy="3163521"/>
          </a:xfrm>
          <a:custGeom>
            <a:avLst/>
            <a:gdLst>
              <a:gd name="connsiteX0" fmla="*/ 0 w 5497883"/>
              <a:gd name="connsiteY0" fmla="*/ 0 h 3163521"/>
              <a:gd name="connsiteX1" fmla="*/ 489 w 5497883"/>
              <a:gd name="connsiteY1" fmla="*/ 3163521 h 3163521"/>
              <a:gd name="connsiteX2" fmla="*/ 5497883 w 5497883"/>
              <a:gd name="connsiteY2" fmla="*/ 3163521 h 3163521"/>
              <a:gd name="connsiteX0" fmla="*/ 0 w 5497883"/>
              <a:gd name="connsiteY0" fmla="*/ 0 h 3172051"/>
              <a:gd name="connsiteX1" fmla="*/ 489 w 5497883"/>
              <a:gd name="connsiteY1" fmla="*/ 3163521 h 3172051"/>
              <a:gd name="connsiteX2" fmla="*/ 2188981 w 5497883"/>
              <a:gd name="connsiteY2" fmla="*/ 3172051 h 3172051"/>
              <a:gd name="connsiteX3" fmla="*/ 5497883 w 5497883"/>
              <a:gd name="connsiteY3" fmla="*/ 3163521 h 3172051"/>
              <a:gd name="connsiteX4" fmla="*/ 0 w 5497883"/>
              <a:gd name="connsiteY4" fmla="*/ 0 h 3172051"/>
              <a:gd name="connsiteX0" fmla="*/ 2188981 w 5497883"/>
              <a:gd name="connsiteY0" fmla="*/ 3172051 h 3263491"/>
              <a:gd name="connsiteX1" fmla="*/ 5497883 w 5497883"/>
              <a:gd name="connsiteY1" fmla="*/ 3163521 h 3263491"/>
              <a:gd name="connsiteX2" fmla="*/ 0 w 5497883"/>
              <a:gd name="connsiteY2" fmla="*/ 0 h 3263491"/>
              <a:gd name="connsiteX3" fmla="*/ 489 w 5497883"/>
              <a:gd name="connsiteY3" fmla="*/ 3163521 h 3263491"/>
              <a:gd name="connsiteX4" fmla="*/ 2280421 w 5497883"/>
              <a:gd name="connsiteY4" fmla="*/ 3263491 h 3263491"/>
              <a:gd name="connsiteX0" fmla="*/ 2188981 w 5497883"/>
              <a:gd name="connsiteY0" fmla="*/ 3172051 h 3172051"/>
              <a:gd name="connsiteX1" fmla="*/ 5497883 w 5497883"/>
              <a:gd name="connsiteY1" fmla="*/ 3163521 h 3172051"/>
              <a:gd name="connsiteX2" fmla="*/ 0 w 5497883"/>
              <a:gd name="connsiteY2" fmla="*/ 0 h 3172051"/>
              <a:gd name="connsiteX3" fmla="*/ 489 w 5497883"/>
              <a:gd name="connsiteY3" fmla="*/ 3163521 h 3172051"/>
              <a:gd name="connsiteX0" fmla="*/ 5497883 w 5497883"/>
              <a:gd name="connsiteY0" fmla="*/ 3163521 h 3163521"/>
              <a:gd name="connsiteX1" fmla="*/ 0 w 5497883"/>
              <a:gd name="connsiteY1" fmla="*/ 0 h 3163521"/>
              <a:gd name="connsiteX2" fmla="*/ 489 w 5497883"/>
              <a:gd name="connsiteY2" fmla="*/ 3163521 h 3163521"/>
              <a:gd name="connsiteX0" fmla="*/ 5497883 w 5497883"/>
              <a:gd name="connsiteY0" fmla="*/ 3163521 h 3163521"/>
              <a:gd name="connsiteX1" fmla="*/ 0 w 5497883"/>
              <a:gd name="connsiteY1" fmla="*/ 0 h 316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7883" h="3163521">
                <a:moveTo>
                  <a:pt x="5497883" y="3163521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BC3CC5E-BBFA-EA1B-DCF0-9F890B02F48D}"/>
              </a:ext>
            </a:extLst>
          </p:cNvPr>
          <p:cNvSpPr/>
          <p:nvPr userDrawn="1"/>
        </p:nvSpPr>
        <p:spPr>
          <a:xfrm>
            <a:off x="8875318" y="1"/>
            <a:ext cx="3316680" cy="5712814"/>
          </a:xfrm>
          <a:custGeom>
            <a:avLst/>
            <a:gdLst>
              <a:gd name="connsiteX0" fmla="*/ 0 w 3316680"/>
              <a:gd name="connsiteY0" fmla="*/ 0 h 5712814"/>
              <a:gd name="connsiteX1" fmla="*/ 296263 w 3316680"/>
              <a:gd name="connsiteY1" fmla="*/ 0 h 5712814"/>
              <a:gd name="connsiteX2" fmla="*/ 3316680 w 3316680"/>
              <a:gd name="connsiteY2" fmla="*/ 5202517 h 5712814"/>
              <a:gd name="connsiteX3" fmla="*/ 3316680 w 3316680"/>
              <a:gd name="connsiteY3" fmla="*/ 5712814 h 571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680" h="5712814">
                <a:moveTo>
                  <a:pt x="0" y="0"/>
                </a:moveTo>
                <a:lnTo>
                  <a:pt x="296263" y="0"/>
                </a:lnTo>
                <a:lnTo>
                  <a:pt x="3316680" y="5202517"/>
                </a:lnTo>
                <a:lnTo>
                  <a:pt x="3316680" y="5712814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1C5C5A-0651-7CF4-52BA-66B434EF4D56}"/>
              </a:ext>
            </a:extLst>
          </p:cNvPr>
          <p:cNvSpPr/>
          <p:nvPr userDrawn="1"/>
        </p:nvSpPr>
        <p:spPr>
          <a:xfrm>
            <a:off x="10851951" y="3240955"/>
            <a:ext cx="1340049" cy="2471708"/>
          </a:xfrm>
          <a:custGeom>
            <a:avLst/>
            <a:gdLst>
              <a:gd name="connsiteX0" fmla="*/ 128124 w 1340049"/>
              <a:gd name="connsiteY0" fmla="*/ 0 h 2471708"/>
              <a:gd name="connsiteX1" fmla="*/ 1340049 w 1340049"/>
              <a:gd name="connsiteY1" fmla="*/ 0 h 2471708"/>
              <a:gd name="connsiteX2" fmla="*/ 1340049 w 1340049"/>
              <a:gd name="connsiteY2" fmla="*/ 256185 h 2471708"/>
              <a:gd name="connsiteX3" fmla="*/ 350620 w 1340049"/>
              <a:gd name="connsiteY3" fmla="*/ 256185 h 2471708"/>
              <a:gd name="connsiteX4" fmla="*/ 1340049 w 1340049"/>
              <a:gd name="connsiteY4" fmla="*/ 1961096 h 2471708"/>
              <a:gd name="connsiteX5" fmla="*/ 1340049 w 1340049"/>
              <a:gd name="connsiteY5" fmla="*/ 2471708 h 2471708"/>
              <a:gd name="connsiteX6" fmla="*/ 17325 w 1340049"/>
              <a:gd name="connsiteY6" fmla="*/ 192394 h 2471708"/>
              <a:gd name="connsiteX7" fmla="*/ 17068 w 1340049"/>
              <a:gd name="connsiteY7" fmla="*/ 64174 h 2471708"/>
              <a:gd name="connsiteX8" fmla="*/ 128124 w 1340049"/>
              <a:gd name="connsiteY8" fmla="*/ 0 h 247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049" h="2471708">
                <a:moveTo>
                  <a:pt x="128124" y="0"/>
                </a:moveTo>
                <a:lnTo>
                  <a:pt x="1340049" y="0"/>
                </a:lnTo>
                <a:lnTo>
                  <a:pt x="1340049" y="256185"/>
                </a:lnTo>
                <a:lnTo>
                  <a:pt x="350620" y="256185"/>
                </a:lnTo>
                <a:lnTo>
                  <a:pt x="1340049" y="1961096"/>
                </a:lnTo>
                <a:lnTo>
                  <a:pt x="1340049" y="2471708"/>
                </a:lnTo>
                <a:lnTo>
                  <a:pt x="17325" y="192394"/>
                </a:lnTo>
                <a:cubicBezTo>
                  <a:pt x="-5732" y="152814"/>
                  <a:pt x="-5732" y="103883"/>
                  <a:pt x="17068" y="64174"/>
                </a:cubicBezTo>
                <a:cubicBezTo>
                  <a:pt x="39997" y="24465"/>
                  <a:pt x="82267" y="0"/>
                  <a:pt x="128124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5FA12F0-8637-AC24-CFA8-726AB6DD8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581" y="1"/>
            <a:ext cx="3020418" cy="3240954"/>
          </a:xfrm>
          <a:custGeom>
            <a:avLst/>
            <a:gdLst>
              <a:gd name="connsiteX0" fmla="*/ 0 w 3020418"/>
              <a:gd name="connsiteY0" fmla="*/ 0 h 3240954"/>
              <a:gd name="connsiteX1" fmla="*/ 3020418 w 3020418"/>
              <a:gd name="connsiteY1" fmla="*/ 0 h 3240954"/>
              <a:gd name="connsiteX2" fmla="*/ 3020418 w 3020418"/>
              <a:gd name="connsiteY2" fmla="*/ 3240954 h 3240954"/>
              <a:gd name="connsiteX3" fmla="*/ 1881595 w 3020418"/>
              <a:gd name="connsiteY3" fmla="*/ 3240954 h 324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418" h="3240954">
                <a:moveTo>
                  <a:pt x="0" y="0"/>
                </a:moveTo>
                <a:lnTo>
                  <a:pt x="3020418" y="0"/>
                </a:lnTo>
                <a:lnTo>
                  <a:pt x="3020418" y="3240954"/>
                </a:lnTo>
                <a:lnTo>
                  <a:pt x="1881595" y="32409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03F59-4FEE-9BA3-84C0-5A6C7B57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89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920B81DE-25D8-4660-BE3E-8C6EE2728430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C0E0F-C1CA-6D07-11AF-65D5A6A0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579962"/>
            <a:ext cx="3619500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656E-BCF1-B26F-B3FD-EBF9D67D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FD352-4A3C-497F-9D08-51185188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62200"/>
            <a:ext cx="7239000" cy="1298137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2782-C12F-41FC-B1C9-9F1C9D183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060376"/>
            <a:ext cx="5410200" cy="81642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F5DBC6-8587-CA5F-2283-D11DBBA8ADF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80B1ED4-7287-3E0D-ADF3-440DC0C45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0F6229-CF2C-8532-2A03-7A93041E5992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153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E401CA-593C-6BE1-BE06-DB180D4D43BF}"/>
              </a:ext>
            </a:extLst>
          </p:cNvPr>
          <p:cNvCxnSpPr>
            <a:cxnSpLocks/>
          </p:cNvCxnSpPr>
          <p:nvPr userDrawn="1"/>
        </p:nvCxnSpPr>
        <p:spPr>
          <a:xfrm>
            <a:off x="10055834" y="2157846"/>
            <a:ext cx="0" cy="4357254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459D480-8A80-F09F-D000-F55CF87DAA2F}"/>
              </a:ext>
            </a:extLst>
          </p:cNvPr>
          <p:cNvSpPr/>
          <p:nvPr/>
        </p:nvSpPr>
        <p:spPr>
          <a:xfrm>
            <a:off x="9874460" y="1972482"/>
            <a:ext cx="2317540" cy="4156365"/>
          </a:xfrm>
          <a:custGeom>
            <a:avLst/>
            <a:gdLst>
              <a:gd name="connsiteX0" fmla="*/ 111481 w 2317540"/>
              <a:gd name="connsiteY0" fmla="*/ 1003 h 4156365"/>
              <a:gd name="connsiteX1" fmla="*/ 237773 w 2317540"/>
              <a:gd name="connsiteY1" fmla="*/ 63512 h 4156365"/>
              <a:gd name="connsiteX2" fmla="*/ 2317540 w 2317540"/>
              <a:gd name="connsiteY2" fmla="*/ 3648262 h 4156365"/>
              <a:gd name="connsiteX3" fmla="*/ 2317540 w 2317540"/>
              <a:gd name="connsiteY3" fmla="*/ 4156365 h 4156365"/>
              <a:gd name="connsiteX4" fmla="*/ 17239 w 2317540"/>
              <a:gd name="connsiteY4" fmla="*/ 191498 h 4156365"/>
              <a:gd name="connsiteX5" fmla="*/ 63512 w 2317540"/>
              <a:gd name="connsiteY5" fmla="*/ 17239 h 4156365"/>
              <a:gd name="connsiteX6" fmla="*/ 111481 w 2317540"/>
              <a:gd name="connsiteY6" fmla="*/ 1003 h 415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40" h="4156365">
                <a:moveTo>
                  <a:pt x="111481" y="1003"/>
                </a:moveTo>
                <a:cubicBezTo>
                  <a:pt x="160785" y="-5229"/>
                  <a:pt x="211290" y="17812"/>
                  <a:pt x="237773" y="63512"/>
                </a:cubicBezTo>
                <a:lnTo>
                  <a:pt x="2317540" y="3648262"/>
                </a:lnTo>
                <a:lnTo>
                  <a:pt x="2317540" y="4156365"/>
                </a:lnTo>
                <a:lnTo>
                  <a:pt x="17239" y="191498"/>
                </a:lnTo>
                <a:cubicBezTo>
                  <a:pt x="-18073" y="130565"/>
                  <a:pt x="2579" y="52550"/>
                  <a:pt x="63512" y="17239"/>
                </a:cubicBezTo>
                <a:cubicBezTo>
                  <a:pt x="78746" y="8411"/>
                  <a:pt x="95047" y="3081"/>
                  <a:pt x="111481" y="1003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E3B5394-7295-0426-D467-948EFFC5D732}"/>
              </a:ext>
            </a:extLst>
          </p:cNvPr>
          <p:cNvSpPr/>
          <p:nvPr/>
        </p:nvSpPr>
        <p:spPr>
          <a:xfrm>
            <a:off x="8636120" y="1"/>
            <a:ext cx="3555880" cy="2287121"/>
          </a:xfrm>
          <a:custGeom>
            <a:avLst/>
            <a:gdLst>
              <a:gd name="connsiteX0" fmla="*/ 0 w 3555880"/>
              <a:gd name="connsiteY0" fmla="*/ 0 h 2287121"/>
              <a:gd name="connsiteX1" fmla="*/ 294821 w 3555880"/>
              <a:gd name="connsiteY1" fmla="*/ 0 h 2287121"/>
              <a:gd name="connsiteX2" fmla="*/ 1474328 w 3555880"/>
              <a:gd name="connsiteY2" fmla="*/ 2032169 h 2287121"/>
              <a:gd name="connsiteX3" fmla="*/ 3555880 w 3555880"/>
              <a:gd name="connsiteY3" fmla="*/ 2031420 h 2287121"/>
              <a:gd name="connsiteX4" fmla="*/ 3555880 w 3555880"/>
              <a:gd name="connsiteY4" fmla="*/ 2286373 h 2287121"/>
              <a:gd name="connsiteX5" fmla="*/ 1462344 w 3555880"/>
              <a:gd name="connsiteY5" fmla="*/ 2287121 h 2287121"/>
              <a:gd name="connsiteX6" fmla="*/ 1259785 w 3555880"/>
              <a:gd name="connsiteY6" fmla="*/ 2170609 h 228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5880" h="2287121">
                <a:moveTo>
                  <a:pt x="0" y="0"/>
                </a:moveTo>
                <a:lnTo>
                  <a:pt x="294821" y="0"/>
                </a:lnTo>
                <a:lnTo>
                  <a:pt x="1474328" y="2032169"/>
                </a:lnTo>
                <a:lnTo>
                  <a:pt x="3555880" y="2031420"/>
                </a:lnTo>
                <a:lnTo>
                  <a:pt x="3555880" y="2286373"/>
                </a:lnTo>
                <a:lnTo>
                  <a:pt x="1462344" y="2287121"/>
                </a:lnTo>
                <a:cubicBezTo>
                  <a:pt x="1379230" y="2287121"/>
                  <a:pt x="1301597" y="2242505"/>
                  <a:pt x="1259785" y="217060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1789B253-782D-EBA5-ACE8-BCFC694D2C6B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0484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5B9620CF-BF9A-4EAC-8EF2-E426C547C08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67A321B-A7C2-C51E-B8D4-1A3F58EDBC7B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2476498" y="6062849"/>
            <a:ext cx="5448302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90263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3"/>
                </a:solidFill>
              </a:defRPr>
            </a:lvl1pPr>
            <a:lvl2pPr marL="342900" indent="-228600">
              <a:buFont typeface="Arial" panose="020B0604020202020204" pitchFamily="34" charset="0"/>
              <a:buChar char="−"/>
              <a:defRPr/>
            </a:lvl2pPr>
            <a:lvl3pPr marL="514350" indent="-17145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F9DEF8D2-FFFF-794F-32D6-246075CA3AAA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4209764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3"/>
                </a:solidFill>
              </a:defRPr>
            </a:lvl1pPr>
            <a:lvl2pPr marL="342900" indent="-228600">
              <a:buFont typeface="Arial" panose="020B0604020202020204" pitchFamily="34" charset="0"/>
              <a:buChar char="−"/>
              <a:defRPr/>
            </a:lvl2pPr>
            <a:lvl3pPr marL="514350" indent="-17145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644857"/>
            <a:ext cx="7239000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F502776-B78E-0E88-9572-9E98B0B3DC6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5403" y="-1"/>
            <a:ext cx="3446597" cy="2032171"/>
          </a:xfrm>
          <a:custGeom>
            <a:avLst/>
            <a:gdLst>
              <a:gd name="connsiteX0" fmla="*/ 0 w 3446597"/>
              <a:gd name="connsiteY0" fmla="*/ 0 h 2032171"/>
              <a:gd name="connsiteX1" fmla="*/ 3446597 w 3446597"/>
              <a:gd name="connsiteY1" fmla="*/ 0 h 2032171"/>
              <a:gd name="connsiteX2" fmla="*/ 3446597 w 3446597"/>
              <a:gd name="connsiteY2" fmla="*/ 2031422 h 2032171"/>
              <a:gd name="connsiteX3" fmla="*/ 1365045 w 3446597"/>
              <a:gd name="connsiteY3" fmla="*/ 2032171 h 2032171"/>
              <a:gd name="connsiteX4" fmla="*/ 185538 w 3446597"/>
              <a:gd name="connsiteY4" fmla="*/ 2 h 2032171"/>
              <a:gd name="connsiteX5" fmla="*/ 1 w 3446597"/>
              <a:gd name="connsiteY5" fmla="*/ 2 h 203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6597" h="2032171">
                <a:moveTo>
                  <a:pt x="0" y="0"/>
                </a:moveTo>
                <a:lnTo>
                  <a:pt x="3446597" y="0"/>
                </a:lnTo>
                <a:lnTo>
                  <a:pt x="3446597" y="2031422"/>
                </a:lnTo>
                <a:lnTo>
                  <a:pt x="1365045" y="2032171"/>
                </a:lnTo>
                <a:lnTo>
                  <a:pt x="185538" y="2"/>
                </a:lnTo>
                <a:lnTo>
                  <a:pt x="1" y="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649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51B470-C4CF-0029-FCD4-22A9FAE71C53}"/>
              </a:ext>
            </a:extLst>
          </p:cNvPr>
          <p:cNvCxnSpPr/>
          <p:nvPr userDrawn="1"/>
        </p:nvCxnSpPr>
        <p:spPr>
          <a:xfrm>
            <a:off x="9868160" y="5191894"/>
            <a:ext cx="0" cy="1323208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66C2CC0-CE04-6649-A2B9-FB20A568770B}"/>
              </a:ext>
            </a:extLst>
          </p:cNvPr>
          <p:cNvSpPr/>
          <p:nvPr/>
        </p:nvSpPr>
        <p:spPr>
          <a:xfrm>
            <a:off x="9744678" y="5068910"/>
            <a:ext cx="1856486" cy="1446191"/>
          </a:xfrm>
          <a:custGeom>
            <a:avLst/>
            <a:gdLst>
              <a:gd name="connsiteX0" fmla="*/ 117809 w 1856486"/>
              <a:gd name="connsiteY0" fmla="*/ 363 h 1446191"/>
              <a:gd name="connsiteX1" fmla="*/ 210435 w 1856486"/>
              <a:gd name="connsiteY1" fmla="*/ 30872 h 1446191"/>
              <a:gd name="connsiteX2" fmla="*/ 1856486 w 1856486"/>
              <a:gd name="connsiteY2" fmla="*/ 1446191 h 1446191"/>
              <a:gd name="connsiteX3" fmla="*/ 1465773 w 1856486"/>
              <a:gd name="connsiteY3" fmla="*/ 1446191 h 1446191"/>
              <a:gd name="connsiteX4" fmla="*/ 44323 w 1856486"/>
              <a:gd name="connsiteY4" fmla="*/ 223991 h 1446191"/>
              <a:gd name="connsiteX5" fmla="*/ 30820 w 1856486"/>
              <a:gd name="connsiteY5" fmla="*/ 44375 h 1446191"/>
              <a:gd name="connsiteX6" fmla="*/ 117809 w 1856486"/>
              <a:gd name="connsiteY6" fmla="*/ 363 h 144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486" h="1446191">
                <a:moveTo>
                  <a:pt x="117809" y="363"/>
                </a:moveTo>
                <a:cubicBezTo>
                  <a:pt x="150308" y="-2090"/>
                  <a:pt x="183748" y="7879"/>
                  <a:pt x="210435" y="30872"/>
                </a:cubicBezTo>
                <a:lnTo>
                  <a:pt x="1856486" y="1446191"/>
                </a:lnTo>
                <a:lnTo>
                  <a:pt x="1465773" y="1446191"/>
                </a:lnTo>
                <a:lnTo>
                  <a:pt x="44323" y="223991"/>
                </a:lnTo>
                <a:cubicBezTo>
                  <a:pt x="-9052" y="178132"/>
                  <a:pt x="-15039" y="97750"/>
                  <a:pt x="30820" y="44375"/>
                </a:cubicBezTo>
                <a:cubicBezTo>
                  <a:pt x="53749" y="17687"/>
                  <a:pt x="85309" y="2815"/>
                  <a:pt x="117809" y="363"/>
                </a:cubicBezTo>
                <a:close/>
              </a:path>
            </a:pathLst>
          </a:custGeom>
          <a:solidFill>
            <a:schemeClr val="accent6"/>
          </a:solidFill>
          <a:ln w="112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7231931" cy="1220079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69" y="4050545"/>
            <a:ext cx="54031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99C39F-CF0A-5052-B47D-256D04305929}"/>
              </a:ext>
            </a:extLst>
          </p:cNvPr>
          <p:cNvCxnSpPr>
            <a:cxnSpLocks/>
          </p:cNvCxnSpPr>
          <p:nvPr/>
        </p:nvCxnSpPr>
        <p:spPr>
          <a:xfrm flipV="1">
            <a:off x="342900" y="5169269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3840513-4EAB-53F7-0919-DED6440AD4B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924800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97AD18B8-0113-4901-84FC-31D77D0FDE7A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5AAE3C3-E5C3-D0AC-F3E5-6E5E09E893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76498" y="6062849"/>
            <a:ext cx="5047488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27A02EF-7B6E-0EE9-0A32-39FCC99582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99F8D1C-40B8-6BA0-9989-2F3A4E48F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3623" cy="502982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26DF037-92F8-10BA-70D9-6B54DA426E13}"/>
              </a:ext>
            </a:extLst>
          </p:cNvPr>
          <p:cNvSpPr/>
          <p:nvPr/>
        </p:nvSpPr>
        <p:spPr>
          <a:xfrm>
            <a:off x="342901" y="905970"/>
            <a:ext cx="11849099" cy="4417630"/>
          </a:xfrm>
          <a:custGeom>
            <a:avLst/>
            <a:gdLst>
              <a:gd name="connsiteX0" fmla="*/ 11849099 w 11849099"/>
              <a:gd name="connsiteY0" fmla="*/ 0 h 4417630"/>
              <a:gd name="connsiteX1" fmla="*/ 11849099 w 11849099"/>
              <a:gd name="connsiteY1" fmla="*/ 510823 h 4417630"/>
              <a:gd name="connsiteX2" fmla="*/ 9639347 w 11849099"/>
              <a:gd name="connsiteY2" fmla="*/ 4352790 h 4417630"/>
              <a:gd name="connsiteX3" fmla="*/ 9619532 w 11849099"/>
              <a:gd name="connsiteY3" fmla="*/ 4378521 h 4417630"/>
              <a:gd name="connsiteX4" fmla="*/ 9618328 w 11849099"/>
              <a:gd name="connsiteY4" fmla="*/ 4380306 h 4417630"/>
              <a:gd name="connsiteX5" fmla="*/ 9615584 w 11849099"/>
              <a:gd name="connsiteY5" fmla="*/ 4382157 h 4417630"/>
              <a:gd name="connsiteX6" fmla="*/ 9591753 w 11849099"/>
              <a:gd name="connsiteY6" fmla="*/ 4400146 h 4417630"/>
              <a:gd name="connsiteX7" fmla="*/ 9584593 w 11849099"/>
              <a:gd name="connsiteY7" fmla="*/ 4403057 h 4417630"/>
              <a:gd name="connsiteX8" fmla="*/ 9577835 w 11849099"/>
              <a:gd name="connsiteY8" fmla="*/ 4407614 h 4417630"/>
              <a:gd name="connsiteX9" fmla="*/ 9568988 w 11849099"/>
              <a:gd name="connsiteY9" fmla="*/ 4409402 h 4417630"/>
              <a:gd name="connsiteX10" fmla="*/ 9561333 w 11849099"/>
              <a:gd name="connsiteY10" fmla="*/ 4412515 h 4417630"/>
              <a:gd name="connsiteX11" fmla="*/ 9539685 w 11849099"/>
              <a:gd name="connsiteY11" fmla="*/ 4415323 h 4417630"/>
              <a:gd name="connsiteX12" fmla="*/ 9528266 w 11849099"/>
              <a:gd name="connsiteY12" fmla="*/ 4417630 h 4417630"/>
              <a:gd name="connsiteX13" fmla="*/ 0 w 11849099"/>
              <a:gd name="connsiteY13" fmla="*/ 4417630 h 4417630"/>
              <a:gd name="connsiteX14" fmla="*/ 0 w 11849099"/>
              <a:gd name="connsiteY14" fmla="*/ 4162856 h 4417630"/>
              <a:gd name="connsiteX15" fmla="*/ 9454852 w 11849099"/>
              <a:gd name="connsiteY15" fmla="*/ 4162856 h 441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49099" h="4417630">
                <a:moveTo>
                  <a:pt x="11849099" y="0"/>
                </a:moveTo>
                <a:lnTo>
                  <a:pt x="11849099" y="510823"/>
                </a:lnTo>
                <a:lnTo>
                  <a:pt x="9639347" y="4352790"/>
                </a:lnTo>
                <a:lnTo>
                  <a:pt x="9619532" y="4378521"/>
                </a:lnTo>
                <a:lnTo>
                  <a:pt x="9618328" y="4380306"/>
                </a:lnTo>
                <a:lnTo>
                  <a:pt x="9615584" y="4382157"/>
                </a:lnTo>
                <a:lnTo>
                  <a:pt x="9591753" y="4400146"/>
                </a:lnTo>
                <a:lnTo>
                  <a:pt x="9584593" y="4403057"/>
                </a:lnTo>
                <a:lnTo>
                  <a:pt x="9577835" y="4407614"/>
                </a:lnTo>
                <a:lnTo>
                  <a:pt x="9568988" y="4409402"/>
                </a:lnTo>
                <a:lnTo>
                  <a:pt x="9561333" y="4412515"/>
                </a:lnTo>
                <a:lnTo>
                  <a:pt x="9539685" y="4415323"/>
                </a:lnTo>
                <a:lnTo>
                  <a:pt x="9528266" y="4417630"/>
                </a:lnTo>
                <a:lnTo>
                  <a:pt x="0" y="4417630"/>
                </a:lnTo>
                <a:lnTo>
                  <a:pt x="0" y="4162856"/>
                </a:lnTo>
                <a:lnTo>
                  <a:pt x="9454852" y="4162856"/>
                </a:lnTo>
                <a:close/>
              </a:path>
            </a:pathLst>
          </a:custGeom>
          <a:solidFill>
            <a:schemeClr val="accent4"/>
          </a:solidFill>
          <a:ln w="112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217B86-92FA-0E8F-A616-0EEC073FBFE7}"/>
              </a:ext>
            </a:extLst>
          </p:cNvPr>
          <p:cNvCxnSpPr>
            <a:cxnSpLocks/>
          </p:cNvCxnSpPr>
          <p:nvPr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35B05F-3F47-B65A-431F-6F941337D1DB}"/>
              </a:ext>
            </a:extLst>
          </p:cNvPr>
          <p:cNvCxnSpPr>
            <a:cxnSpLocks/>
          </p:cNvCxnSpPr>
          <p:nvPr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498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7F2E48-1753-2D36-E3F0-90145AF1A2F0}"/>
              </a:ext>
            </a:extLst>
          </p:cNvPr>
          <p:cNvCxnSpPr>
            <a:cxnSpLocks/>
          </p:cNvCxnSpPr>
          <p:nvPr userDrawn="1"/>
        </p:nvCxnSpPr>
        <p:spPr>
          <a:xfrm>
            <a:off x="10055834" y="2157846"/>
            <a:ext cx="0" cy="4357254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7E15628-F7E8-38A9-09F6-DE15BF6CC476}"/>
              </a:ext>
            </a:extLst>
          </p:cNvPr>
          <p:cNvSpPr/>
          <p:nvPr userDrawn="1"/>
        </p:nvSpPr>
        <p:spPr>
          <a:xfrm>
            <a:off x="9874460" y="1972482"/>
            <a:ext cx="2317540" cy="4156365"/>
          </a:xfrm>
          <a:custGeom>
            <a:avLst/>
            <a:gdLst>
              <a:gd name="connsiteX0" fmla="*/ 111481 w 2317540"/>
              <a:gd name="connsiteY0" fmla="*/ 1003 h 4156365"/>
              <a:gd name="connsiteX1" fmla="*/ 237773 w 2317540"/>
              <a:gd name="connsiteY1" fmla="*/ 63512 h 4156365"/>
              <a:gd name="connsiteX2" fmla="*/ 2317540 w 2317540"/>
              <a:gd name="connsiteY2" fmla="*/ 3648262 h 4156365"/>
              <a:gd name="connsiteX3" fmla="*/ 2317540 w 2317540"/>
              <a:gd name="connsiteY3" fmla="*/ 4156365 h 4156365"/>
              <a:gd name="connsiteX4" fmla="*/ 17239 w 2317540"/>
              <a:gd name="connsiteY4" fmla="*/ 191498 h 4156365"/>
              <a:gd name="connsiteX5" fmla="*/ 63512 w 2317540"/>
              <a:gd name="connsiteY5" fmla="*/ 17239 h 4156365"/>
              <a:gd name="connsiteX6" fmla="*/ 111481 w 2317540"/>
              <a:gd name="connsiteY6" fmla="*/ 1003 h 415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40" h="4156365">
                <a:moveTo>
                  <a:pt x="111481" y="1003"/>
                </a:moveTo>
                <a:cubicBezTo>
                  <a:pt x="160785" y="-5229"/>
                  <a:pt x="211290" y="17812"/>
                  <a:pt x="237773" y="63512"/>
                </a:cubicBezTo>
                <a:lnTo>
                  <a:pt x="2317540" y="3648262"/>
                </a:lnTo>
                <a:lnTo>
                  <a:pt x="2317540" y="4156365"/>
                </a:lnTo>
                <a:lnTo>
                  <a:pt x="17239" y="191498"/>
                </a:lnTo>
                <a:cubicBezTo>
                  <a:pt x="-18073" y="130565"/>
                  <a:pt x="2579" y="52550"/>
                  <a:pt x="63512" y="17239"/>
                </a:cubicBezTo>
                <a:cubicBezTo>
                  <a:pt x="78746" y="8411"/>
                  <a:pt x="95047" y="3081"/>
                  <a:pt x="111481" y="1003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EDC3C91-4A67-3548-70FD-9EE6F08966C8}"/>
              </a:ext>
            </a:extLst>
          </p:cNvPr>
          <p:cNvSpPr/>
          <p:nvPr userDrawn="1"/>
        </p:nvSpPr>
        <p:spPr>
          <a:xfrm>
            <a:off x="8636120" y="1"/>
            <a:ext cx="3555880" cy="2287121"/>
          </a:xfrm>
          <a:custGeom>
            <a:avLst/>
            <a:gdLst>
              <a:gd name="connsiteX0" fmla="*/ 0 w 3555880"/>
              <a:gd name="connsiteY0" fmla="*/ 0 h 2287121"/>
              <a:gd name="connsiteX1" fmla="*/ 294821 w 3555880"/>
              <a:gd name="connsiteY1" fmla="*/ 0 h 2287121"/>
              <a:gd name="connsiteX2" fmla="*/ 1474328 w 3555880"/>
              <a:gd name="connsiteY2" fmla="*/ 2032169 h 2287121"/>
              <a:gd name="connsiteX3" fmla="*/ 3555880 w 3555880"/>
              <a:gd name="connsiteY3" fmla="*/ 2031420 h 2287121"/>
              <a:gd name="connsiteX4" fmla="*/ 3555880 w 3555880"/>
              <a:gd name="connsiteY4" fmla="*/ 2286373 h 2287121"/>
              <a:gd name="connsiteX5" fmla="*/ 1462344 w 3555880"/>
              <a:gd name="connsiteY5" fmla="*/ 2287121 h 2287121"/>
              <a:gd name="connsiteX6" fmla="*/ 1259785 w 3555880"/>
              <a:gd name="connsiteY6" fmla="*/ 2170609 h 228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5880" h="2287121">
                <a:moveTo>
                  <a:pt x="0" y="0"/>
                </a:moveTo>
                <a:lnTo>
                  <a:pt x="294821" y="0"/>
                </a:lnTo>
                <a:lnTo>
                  <a:pt x="1474328" y="2032169"/>
                </a:lnTo>
                <a:lnTo>
                  <a:pt x="3555880" y="2031420"/>
                </a:lnTo>
                <a:lnTo>
                  <a:pt x="3555880" y="2286373"/>
                </a:lnTo>
                <a:lnTo>
                  <a:pt x="1462344" y="2287121"/>
                </a:lnTo>
                <a:cubicBezTo>
                  <a:pt x="1379230" y="2287121"/>
                  <a:pt x="1301597" y="2242505"/>
                  <a:pt x="1259785" y="217060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C9115F-F1AE-AFA3-21EC-999A17BD3FD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5403" y="-1"/>
            <a:ext cx="3446597" cy="2032171"/>
          </a:xfrm>
          <a:custGeom>
            <a:avLst/>
            <a:gdLst>
              <a:gd name="connsiteX0" fmla="*/ 0 w 3446597"/>
              <a:gd name="connsiteY0" fmla="*/ 0 h 2032171"/>
              <a:gd name="connsiteX1" fmla="*/ 3446597 w 3446597"/>
              <a:gd name="connsiteY1" fmla="*/ 0 h 2032171"/>
              <a:gd name="connsiteX2" fmla="*/ 3446597 w 3446597"/>
              <a:gd name="connsiteY2" fmla="*/ 2031422 h 2032171"/>
              <a:gd name="connsiteX3" fmla="*/ 1365045 w 3446597"/>
              <a:gd name="connsiteY3" fmla="*/ 2032171 h 2032171"/>
              <a:gd name="connsiteX4" fmla="*/ 185538 w 3446597"/>
              <a:gd name="connsiteY4" fmla="*/ 2 h 2032171"/>
              <a:gd name="connsiteX5" fmla="*/ 1 w 3446597"/>
              <a:gd name="connsiteY5" fmla="*/ 2 h 203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6597" h="2032171">
                <a:moveTo>
                  <a:pt x="0" y="0"/>
                </a:moveTo>
                <a:lnTo>
                  <a:pt x="3446597" y="0"/>
                </a:lnTo>
                <a:lnTo>
                  <a:pt x="3446597" y="2031422"/>
                </a:lnTo>
                <a:lnTo>
                  <a:pt x="1365045" y="2032171"/>
                </a:lnTo>
                <a:lnTo>
                  <a:pt x="185538" y="2"/>
                </a:lnTo>
                <a:lnTo>
                  <a:pt x="1" y="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1789B253-782D-EBA5-ACE8-BCFC694D2C6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050019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2458508C-C9D9-4DE2-B8AB-A3FA1FFDF03F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67A321B-A7C2-C51E-B8D4-1A3F58EDBC7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76498" y="6062849"/>
            <a:ext cx="544982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0263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5"/>
                </a:solidFill>
              </a:defRPr>
            </a:lvl1pPr>
            <a:lvl2pPr marL="339725" indent="-222250">
              <a:buFont typeface="Arial" panose="020B0604020202020204" pitchFamily="34" charset="0"/>
              <a:buChar char="−"/>
              <a:defRPr/>
            </a:lvl2pPr>
            <a:lvl3pPr marL="509588" indent="-16986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F9DEF8D2-FFFF-794F-32D6-246075CA3A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09764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5"/>
                </a:solidFill>
              </a:defRPr>
            </a:lvl1pPr>
            <a:lvl2pPr marL="339725" indent="-222250">
              <a:buFont typeface="Arial" panose="020B0604020202020204" pitchFamily="34" charset="0"/>
              <a:buChar char="−"/>
              <a:defRPr/>
            </a:lvl2pPr>
            <a:lvl3pPr marL="509588" indent="-16986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7239000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AC71F56-59FC-20BC-8850-509F70F20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63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625310-4E6A-7FAF-3493-5069AF4E5667}"/>
              </a:ext>
            </a:extLst>
          </p:cNvPr>
          <p:cNvCxnSpPr>
            <a:cxnSpLocks/>
          </p:cNvCxnSpPr>
          <p:nvPr/>
        </p:nvCxnSpPr>
        <p:spPr>
          <a:xfrm>
            <a:off x="6221186" y="0"/>
            <a:ext cx="2519706" cy="152282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11ABC3-ABF2-178B-0AC8-9FD2F5761EF4}"/>
              </a:ext>
            </a:extLst>
          </p:cNvPr>
          <p:cNvCxnSpPr>
            <a:cxnSpLocks/>
          </p:cNvCxnSpPr>
          <p:nvPr userDrawn="1"/>
        </p:nvCxnSpPr>
        <p:spPr>
          <a:xfrm>
            <a:off x="342900" y="1522947"/>
            <a:ext cx="8395608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AA5828A-92B6-F2E2-1E93-52B5687D60BF}"/>
              </a:ext>
            </a:extLst>
          </p:cNvPr>
          <p:cNvSpPr/>
          <p:nvPr/>
        </p:nvSpPr>
        <p:spPr>
          <a:xfrm>
            <a:off x="8611526" y="1"/>
            <a:ext cx="253964" cy="2705998"/>
          </a:xfrm>
          <a:custGeom>
            <a:avLst/>
            <a:gdLst>
              <a:gd name="connsiteX0" fmla="*/ 0 w 253964"/>
              <a:gd name="connsiteY0" fmla="*/ 0 h 2705998"/>
              <a:gd name="connsiteX1" fmla="*/ 253964 w 253964"/>
              <a:gd name="connsiteY1" fmla="*/ 0 h 2705998"/>
              <a:gd name="connsiteX2" fmla="*/ 253964 w 253964"/>
              <a:gd name="connsiteY2" fmla="*/ 2579016 h 2705998"/>
              <a:gd name="connsiteX3" fmla="*/ 126982 w 253964"/>
              <a:gd name="connsiteY3" fmla="*/ 2705998 h 2705998"/>
              <a:gd name="connsiteX4" fmla="*/ 0 w 253964"/>
              <a:gd name="connsiteY4" fmla="*/ 2579016 h 270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64" h="2705998">
                <a:moveTo>
                  <a:pt x="0" y="0"/>
                </a:moveTo>
                <a:lnTo>
                  <a:pt x="253964" y="0"/>
                </a:lnTo>
                <a:lnTo>
                  <a:pt x="253964" y="2579016"/>
                </a:lnTo>
                <a:cubicBezTo>
                  <a:pt x="253964" y="2649110"/>
                  <a:pt x="197076" y="2705998"/>
                  <a:pt x="126982" y="2705998"/>
                </a:cubicBezTo>
                <a:cubicBezTo>
                  <a:pt x="56888" y="2705998"/>
                  <a:pt x="0" y="2649110"/>
                  <a:pt x="0" y="2579016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F6C5877-B71A-A57B-E4F5-465FBEE05C09}"/>
              </a:ext>
            </a:extLst>
          </p:cNvPr>
          <p:cNvSpPr/>
          <p:nvPr/>
        </p:nvSpPr>
        <p:spPr>
          <a:xfrm>
            <a:off x="8611526" y="1"/>
            <a:ext cx="2998246" cy="6515098"/>
          </a:xfrm>
          <a:custGeom>
            <a:avLst/>
            <a:gdLst>
              <a:gd name="connsiteX0" fmla="*/ 2488381 w 2998246"/>
              <a:gd name="connsiteY0" fmla="*/ 0 h 6515098"/>
              <a:gd name="connsiteX1" fmla="*/ 2998246 w 2998246"/>
              <a:gd name="connsiteY1" fmla="*/ 0 h 6515098"/>
              <a:gd name="connsiteX2" fmla="*/ 370661 w 2998246"/>
              <a:gd name="connsiteY2" fmla="*/ 1509063 h 6515098"/>
              <a:gd name="connsiteX3" fmla="*/ 253964 w 2998246"/>
              <a:gd name="connsiteY3" fmla="*/ 1710711 h 6515098"/>
              <a:gd name="connsiteX4" fmla="*/ 253964 w 2998246"/>
              <a:gd name="connsiteY4" fmla="*/ 2747616 h 6515098"/>
              <a:gd name="connsiteX5" fmla="*/ 253964 w 2998246"/>
              <a:gd name="connsiteY5" fmla="*/ 5669389 h 6515098"/>
              <a:gd name="connsiteX6" fmla="*/ 253964 w 2998246"/>
              <a:gd name="connsiteY6" fmla="*/ 6515098 h 6515098"/>
              <a:gd name="connsiteX7" fmla="*/ 0 w 2998246"/>
              <a:gd name="connsiteY7" fmla="*/ 6515098 h 6515098"/>
              <a:gd name="connsiteX8" fmla="*/ 0 w 2998246"/>
              <a:gd name="connsiteY8" fmla="*/ 5669389 h 6515098"/>
              <a:gd name="connsiteX9" fmla="*/ 0 w 2998246"/>
              <a:gd name="connsiteY9" fmla="*/ 2747616 h 6515098"/>
              <a:gd name="connsiteX10" fmla="*/ 0 w 2998246"/>
              <a:gd name="connsiteY10" fmla="*/ 1710711 h 6515098"/>
              <a:gd name="connsiteX11" fmla="*/ 244187 w 2998246"/>
              <a:gd name="connsiteY11" fmla="*/ 1288875 h 651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8246" h="6515098">
                <a:moveTo>
                  <a:pt x="2488381" y="0"/>
                </a:moveTo>
                <a:lnTo>
                  <a:pt x="2998246" y="0"/>
                </a:lnTo>
                <a:lnTo>
                  <a:pt x="370661" y="1509063"/>
                </a:lnTo>
                <a:cubicBezTo>
                  <a:pt x="298662" y="1550459"/>
                  <a:pt x="253964" y="1627664"/>
                  <a:pt x="253964" y="1710711"/>
                </a:cubicBezTo>
                <a:lnTo>
                  <a:pt x="253964" y="2747616"/>
                </a:lnTo>
                <a:lnTo>
                  <a:pt x="253964" y="5669389"/>
                </a:lnTo>
                <a:lnTo>
                  <a:pt x="253964" y="6515098"/>
                </a:lnTo>
                <a:lnTo>
                  <a:pt x="0" y="6515098"/>
                </a:lnTo>
                <a:lnTo>
                  <a:pt x="0" y="5669389"/>
                </a:lnTo>
                <a:lnTo>
                  <a:pt x="0" y="2747616"/>
                </a:lnTo>
                <a:lnTo>
                  <a:pt x="0" y="1710711"/>
                </a:lnTo>
                <a:cubicBezTo>
                  <a:pt x="0" y="1536999"/>
                  <a:pt x="93586" y="1375351"/>
                  <a:pt x="244187" y="1288875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73CF958-6A71-9BA0-87F2-AE508874F3AF}"/>
              </a:ext>
            </a:extLst>
          </p:cNvPr>
          <p:cNvSpPr>
            <a:spLocks noGrp="1"/>
          </p:cNvSpPr>
          <p:nvPr userDrawn="1">
            <p:ph type="pic" sz="quarter" idx="24"/>
          </p:nvPr>
        </p:nvSpPr>
        <p:spPr>
          <a:xfrm>
            <a:off x="8865490" y="2"/>
            <a:ext cx="3326510" cy="6200007"/>
          </a:xfrm>
          <a:custGeom>
            <a:avLst/>
            <a:gdLst>
              <a:gd name="connsiteX0" fmla="*/ 2744281 w 3326510"/>
              <a:gd name="connsiteY0" fmla="*/ 0 h 6200007"/>
              <a:gd name="connsiteX1" fmla="*/ 3326510 w 3326510"/>
              <a:gd name="connsiteY1" fmla="*/ 0 h 6200007"/>
              <a:gd name="connsiteX2" fmla="*/ 3326510 w 3326510"/>
              <a:gd name="connsiteY2" fmla="*/ 833368 h 6200007"/>
              <a:gd name="connsiteX3" fmla="*/ 3326510 w 3326510"/>
              <a:gd name="connsiteY3" fmla="*/ 3451689 h 6200007"/>
              <a:gd name="connsiteX4" fmla="*/ 3326510 w 3326510"/>
              <a:gd name="connsiteY4" fmla="*/ 4285057 h 6200007"/>
              <a:gd name="connsiteX5" fmla="*/ 0 w 3326510"/>
              <a:gd name="connsiteY5" fmla="*/ 6200007 h 6200007"/>
              <a:gd name="connsiteX6" fmla="*/ 0 w 3326510"/>
              <a:gd name="connsiteY6" fmla="*/ 5366639 h 6200007"/>
              <a:gd name="connsiteX7" fmla="*/ 0 w 3326510"/>
              <a:gd name="connsiteY7" fmla="*/ 2544079 h 6200007"/>
              <a:gd name="connsiteX8" fmla="*/ 0 w 3326510"/>
              <a:gd name="connsiteY8" fmla="*/ 1710711 h 6200007"/>
              <a:gd name="connsiteX9" fmla="*/ 116697 w 3326510"/>
              <a:gd name="connsiteY9" fmla="*/ 1509063 h 62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6510" h="6200007">
                <a:moveTo>
                  <a:pt x="2744281" y="0"/>
                </a:moveTo>
                <a:lnTo>
                  <a:pt x="3326510" y="0"/>
                </a:lnTo>
                <a:lnTo>
                  <a:pt x="3326510" y="833368"/>
                </a:lnTo>
                <a:lnTo>
                  <a:pt x="3326510" y="3451689"/>
                </a:lnTo>
                <a:lnTo>
                  <a:pt x="3326510" y="4285057"/>
                </a:lnTo>
                <a:lnTo>
                  <a:pt x="0" y="6200007"/>
                </a:lnTo>
                <a:lnTo>
                  <a:pt x="0" y="5366639"/>
                </a:lnTo>
                <a:lnTo>
                  <a:pt x="0" y="2544079"/>
                </a:lnTo>
                <a:lnTo>
                  <a:pt x="0" y="1710711"/>
                </a:lnTo>
                <a:cubicBezTo>
                  <a:pt x="0" y="1627664"/>
                  <a:pt x="44698" y="1550459"/>
                  <a:pt x="116697" y="150906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1789B253-782D-EBA5-ACE8-BCFC694D2C6B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6364345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C8AAB3D2-9B0A-4C45-9EF3-50D1003807B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67A321B-A7C2-C51E-B8D4-1A3F58EDBC7B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2476497" y="6062849"/>
            <a:ext cx="476415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90263" y="1852396"/>
            <a:ext cx="6650393" cy="3862603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2"/>
                </a:solidFill>
              </a:defRPr>
            </a:lvl1pPr>
            <a:lvl2pPr marL="339725" indent="-222250">
              <a:buFont typeface="Arial" panose="020B0604020202020204" pitchFamily="34" charset="0"/>
              <a:buChar char="−"/>
              <a:defRPr/>
            </a:lvl2pPr>
            <a:lvl3pPr marL="509588" indent="-16986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644857"/>
            <a:ext cx="5410200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66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1789B253-782D-EBA5-ACE8-BCFC694D2C6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364219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983C1D08-68F7-4760-A745-956BB1CE4FF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67A321B-A7C2-C51E-B8D4-1A3F58EDBC7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76498" y="6062849"/>
            <a:ext cx="476402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0262" y="1852397"/>
            <a:ext cx="6647688" cy="3862604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5"/>
                </a:solidFill>
              </a:defRPr>
            </a:lvl1pPr>
            <a:lvl2pPr marL="339725" indent="-222250">
              <a:buFont typeface="Arial" panose="020B0604020202020204" pitchFamily="34" charset="0"/>
              <a:buChar char="−"/>
              <a:defRPr/>
            </a:lvl2pPr>
            <a:lvl3pPr marL="509588" indent="-16986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6556248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690D15-019D-928A-76D6-FFE95B46F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30BF4B-6244-D50E-AC72-8F0AAC0973BC}"/>
              </a:ext>
            </a:extLst>
          </p:cNvPr>
          <p:cNvCxnSpPr>
            <a:cxnSpLocks/>
          </p:cNvCxnSpPr>
          <p:nvPr userDrawn="1"/>
        </p:nvCxnSpPr>
        <p:spPr>
          <a:xfrm>
            <a:off x="6221186" y="0"/>
            <a:ext cx="2519706" cy="152282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3AF8C2-8CB0-79A4-F86C-121FD7175845}"/>
              </a:ext>
            </a:extLst>
          </p:cNvPr>
          <p:cNvCxnSpPr>
            <a:cxnSpLocks/>
          </p:cNvCxnSpPr>
          <p:nvPr userDrawn="1"/>
        </p:nvCxnSpPr>
        <p:spPr>
          <a:xfrm>
            <a:off x="342900" y="1522947"/>
            <a:ext cx="8395608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6944FD8-1072-2740-67DF-56D9707005A5}"/>
              </a:ext>
            </a:extLst>
          </p:cNvPr>
          <p:cNvSpPr/>
          <p:nvPr userDrawn="1"/>
        </p:nvSpPr>
        <p:spPr>
          <a:xfrm>
            <a:off x="8611526" y="1"/>
            <a:ext cx="253964" cy="2705998"/>
          </a:xfrm>
          <a:custGeom>
            <a:avLst/>
            <a:gdLst>
              <a:gd name="connsiteX0" fmla="*/ 0 w 253964"/>
              <a:gd name="connsiteY0" fmla="*/ 0 h 2705998"/>
              <a:gd name="connsiteX1" fmla="*/ 253964 w 253964"/>
              <a:gd name="connsiteY1" fmla="*/ 0 h 2705998"/>
              <a:gd name="connsiteX2" fmla="*/ 253964 w 253964"/>
              <a:gd name="connsiteY2" fmla="*/ 2579016 h 2705998"/>
              <a:gd name="connsiteX3" fmla="*/ 126982 w 253964"/>
              <a:gd name="connsiteY3" fmla="*/ 2705998 h 2705998"/>
              <a:gd name="connsiteX4" fmla="*/ 0 w 253964"/>
              <a:gd name="connsiteY4" fmla="*/ 2579016 h 270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64" h="2705998">
                <a:moveTo>
                  <a:pt x="0" y="0"/>
                </a:moveTo>
                <a:lnTo>
                  <a:pt x="253964" y="0"/>
                </a:lnTo>
                <a:lnTo>
                  <a:pt x="253964" y="2579016"/>
                </a:lnTo>
                <a:cubicBezTo>
                  <a:pt x="253964" y="2649110"/>
                  <a:pt x="197076" y="2705998"/>
                  <a:pt x="126982" y="2705998"/>
                </a:cubicBezTo>
                <a:cubicBezTo>
                  <a:pt x="56888" y="2705998"/>
                  <a:pt x="0" y="2649110"/>
                  <a:pt x="0" y="2579016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24E7224-F389-CB7D-90EC-D4D6CAD9B5A0}"/>
              </a:ext>
            </a:extLst>
          </p:cNvPr>
          <p:cNvSpPr/>
          <p:nvPr userDrawn="1"/>
        </p:nvSpPr>
        <p:spPr>
          <a:xfrm>
            <a:off x="8611526" y="1"/>
            <a:ext cx="2998246" cy="6515098"/>
          </a:xfrm>
          <a:custGeom>
            <a:avLst/>
            <a:gdLst>
              <a:gd name="connsiteX0" fmla="*/ 2488381 w 2998246"/>
              <a:gd name="connsiteY0" fmla="*/ 0 h 6515098"/>
              <a:gd name="connsiteX1" fmla="*/ 2998246 w 2998246"/>
              <a:gd name="connsiteY1" fmla="*/ 0 h 6515098"/>
              <a:gd name="connsiteX2" fmla="*/ 370661 w 2998246"/>
              <a:gd name="connsiteY2" fmla="*/ 1509063 h 6515098"/>
              <a:gd name="connsiteX3" fmla="*/ 253964 w 2998246"/>
              <a:gd name="connsiteY3" fmla="*/ 1710711 h 6515098"/>
              <a:gd name="connsiteX4" fmla="*/ 253964 w 2998246"/>
              <a:gd name="connsiteY4" fmla="*/ 2747616 h 6515098"/>
              <a:gd name="connsiteX5" fmla="*/ 253964 w 2998246"/>
              <a:gd name="connsiteY5" fmla="*/ 5669389 h 6515098"/>
              <a:gd name="connsiteX6" fmla="*/ 253964 w 2998246"/>
              <a:gd name="connsiteY6" fmla="*/ 6515098 h 6515098"/>
              <a:gd name="connsiteX7" fmla="*/ 0 w 2998246"/>
              <a:gd name="connsiteY7" fmla="*/ 6515098 h 6515098"/>
              <a:gd name="connsiteX8" fmla="*/ 0 w 2998246"/>
              <a:gd name="connsiteY8" fmla="*/ 5669389 h 6515098"/>
              <a:gd name="connsiteX9" fmla="*/ 0 w 2998246"/>
              <a:gd name="connsiteY9" fmla="*/ 2747616 h 6515098"/>
              <a:gd name="connsiteX10" fmla="*/ 0 w 2998246"/>
              <a:gd name="connsiteY10" fmla="*/ 1710711 h 6515098"/>
              <a:gd name="connsiteX11" fmla="*/ 244187 w 2998246"/>
              <a:gd name="connsiteY11" fmla="*/ 1288875 h 651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8246" h="6515098">
                <a:moveTo>
                  <a:pt x="2488381" y="0"/>
                </a:moveTo>
                <a:lnTo>
                  <a:pt x="2998246" y="0"/>
                </a:lnTo>
                <a:lnTo>
                  <a:pt x="370661" y="1509063"/>
                </a:lnTo>
                <a:cubicBezTo>
                  <a:pt x="298662" y="1550459"/>
                  <a:pt x="253964" y="1627664"/>
                  <a:pt x="253964" y="1710711"/>
                </a:cubicBezTo>
                <a:lnTo>
                  <a:pt x="253964" y="2747616"/>
                </a:lnTo>
                <a:lnTo>
                  <a:pt x="253964" y="5669389"/>
                </a:lnTo>
                <a:lnTo>
                  <a:pt x="253964" y="6515098"/>
                </a:lnTo>
                <a:lnTo>
                  <a:pt x="0" y="6515098"/>
                </a:lnTo>
                <a:lnTo>
                  <a:pt x="0" y="5669389"/>
                </a:lnTo>
                <a:lnTo>
                  <a:pt x="0" y="2747616"/>
                </a:lnTo>
                <a:lnTo>
                  <a:pt x="0" y="1710711"/>
                </a:lnTo>
                <a:cubicBezTo>
                  <a:pt x="0" y="1536999"/>
                  <a:pt x="93586" y="1375351"/>
                  <a:pt x="244187" y="1288875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3C0422-16CB-4872-EB31-C3E65B1DE29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65490" y="2"/>
            <a:ext cx="3326510" cy="6200007"/>
          </a:xfrm>
          <a:custGeom>
            <a:avLst/>
            <a:gdLst>
              <a:gd name="connsiteX0" fmla="*/ 2744281 w 3326510"/>
              <a:gd name="connsiteY0" fmla="*/ 0 h 6200007"/>
              <a:gd name="connsiteX1" fmla="*/ 3326510 w 3326510"/>
              <a:gd name="connsiteY1" fmla="*/ 0 h 6200007"/>
              <a:gd name="connsiteX2" fmla="*/ 3326510 w 3326510"/>
              <a:gd name="connsiteY2" fmla="*/ 833368 h 6200007"/>
              <a:gd name="connsiteX3" fmla="*/ 3326510 w 3326510"/>
              <a:gd name="connsiteY3" fmla="*/ 3451689 h 6200007"/>
              <a:gd name="connsiteX4" fmla="*/ 3326510 w 3326510"/>
              <a:gd name="connsiteY4" fmla="*/ 4285057 h 6200007"/>
              <a:gd name="connsiteX5" fmla="*/ 0 w 3326510"/>
              <a:gd name="connsiteY5" fmla="*/ 6200007 h 6200007"/>
              <a:gd name="connsiteX6" fmla="*/ 0 w 3326510"/>
              <a:gd name="connsiteY6" fmla="*/ 5366639 h 6200007"/>
              <a:gd name="connsiteX7" fmla="*/ 0 w 3326510"/>
              <a:gd name="connsiteY7" fmla="*/ 2544079 h 6200007"/>
              <a:gd name="connsiteX8" fmla="*/ 0 w 3326510"/>
              <a:gd name="connsiteY8" fmla="*/ 1710711 h 6200007"/>
              <a:gd name="connsiteX9" fmla="*/ 116697 w 3326510"/>
              <a:gd name="connsiteY9" fmla="*/ 1509063 h 62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6510" h="6200007">
                <a:moveTo>
                  <a:pt x="2744281" y="0"/>
                </a:moveTo>
                <a:lnTo>
                  <a:pt x="3326510" y="0"/>
                </a:lnTo>
                <a:lnTo>
                  <a:pt x="3326510" y="833368"/>
                </a:lnTo>
                <a:lnTo>
                  <a:pt x="3326510" y="3451689"/>
                </a:lnTo>
                <a:lnTo>
                  <a:pt x="3326510" y="4285057"/>
                </a:lnTo>
                <a:lnTo>
                  <a:pt x="0" y="6200007"/>
                </a:lnTo>
                <a:lnTo>
                  <a:pt x="0" y="5366639"/>
                </a:lnTo>
                <a:lnTo>
                  <a:pt x="0" y="2544079"/>
                </a:lnTo>
                <a:lnTo>
                  <a:pt x="0" y="1710711"/>
                </a:lnTo>
                <a:cubicBezTo>
                  <a:pt x="0" y="1627664"/>
                  <a:pt x="44698" y="1550459"/>
                  <a:pt x="116697" y="150906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013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E8614CF-1D80-755C-4C9C-487AA02729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8425" y="1932157"/>
            <a:ext cx="3950898" cy="4578181"/>
          </a:xfrm>
          <a:custGeom>
            <a:avLst/>
            <a:gdLst>
              <a:gd name="connsiteX0" fmla="*/ 0 w 3962398"/>
              <a:gd name="connsiteY0" fmla="*/ 0 h 4591506"/>
              <a:gd name="connsiteX1" fmla="*/ 2839661 w 3962398"/>
              <a:gd name="connsiteY1" fmla="*/ 0 h 4591506"/>
              <a:gd name="connsiteX2" fmla="*/ 3094342 w 3962398"/>
              <a:gd name="connsiteY2" fmla="*/ 147140 h 4591506"/>
              <a:gd name="connsiteX3" fmla="*/ 3962398 w 3962398"/>
              <a:gd name="connsiteY3" fmla="*/ 1652847 h 4591506"/>
              <a:gd name="connsiteX4" fmla="*/ 3962398 w 3962398"/>
              <a:gd name="connsiteY4" fmla="*/ 4591506 h 4591506"/>
              <a:gd name="connsiteX5" fmla="*/ 0 w 3962398"/>
              <a:gd name="connsiteY5" fmla="*/ 4591506 h 459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2398" h="4591506">
                <a:moveTo>
                  <a:pt x="0" y="0"/>
                </a:moveTo>
                <a:lnTo>
                  <a:pt x="2839661" y="0"/>
                </a:lnTo>
                <a:cubicBezTo>
                  <a:pt x="2944761" y="0"/>
                  <a:pt x="3041859" y="56076"/>
                  <a:pt x="3094342" y="147140"/>
                </a:cubicBezTo>
                <a:lnTo>
                  <a:pt x="3962398" y="1652847"/>
                </a:lnTo>
                <a:lnTo>
                  <a:pt x="3962398" y="4591506"/>
                </a:lnTo>
                <a:cubicBezTo>
                  <a:pt x="3962398" y="4591506"/>
                  <a:pt x="0" y="4591506"/>
                  <a:pt x="0" y="459150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82473" y="685801"/>
            <a:ext cx="5523726" cy="4589375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5400"/>
              </a:spcBef>
              <a:buFont typeface="Arial" panose="020B0604020202020204" pitchFamily="34" charset="0"/>
              <a:buChar char=" "/>
              <a:defRPr sz="2100"/>
            </a:lvl1pPr>
            <a:lvl2pPr marL="109538" indent="-109538">
              <a:buFont typeface="Arial" panose="020B0604020202020204" pitchFamily="34" charset="0"/>
              <a:buChar char=" "/>
              <a:defRPr/>
            </a:lvl2pPr>
            <a:lvl3pPr marL="395288" indent="-16351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6"/>
            <a:ext cx="3276607" cy="8791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11ABC3-ABF2-178B-0AC8-9FD2F5761EF4}"/>
              </a:ext>
            </a:extLst>
          </p:cNvPr>
          <p:cNvCxnSpPr>
            <a:cxnSpLocks/>
          </p:cNvCxnSpPr>
          <p:nvPr userDrawn="1"/>
        </p:nvCxnSpPr>
        <p:spPr>
          <a:xfrm>
            <a:off x="4305300" y="-8530"/>
            <a:ext cx="0" cy="652363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5D004963-2A9F-77C4-5BE0-4808F78138CD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897112" y="6062849"/>
            <a:ext cx="1697261" cy="137160"/>
          </a:xfrm>
        </p:spPr>
        <p:txBody>
          <a:bodyPr/>
          <a:lstStyle>
            <a:lvl1pPr algn="r">
              <a:defRPr/>
            </a:lvl1pPr>
          </a:lstStyle>
          <a:p>
            <a:fld id="{59DD3DC2-F901-415A-B2BA-658F5CBCC76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B0959736-8FA6-1D09-6C29-2B3577884BF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096000" y="6062849"/>
            <a:ext cx="3619500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FA62C697-829E-73D7-0276-97F3CDAD71C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49911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D3ED3B-3C23-779A-10BA-F1BDD68E4701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5949F6DC-81D4-7C6A-FBAC-E276DF972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898166-8F4D-FD5E-3FFB-DEC01736091E}"/>
              </a:ext>
            </a:extLst>
          </p:cNvPr>
          <p:cNvSpPr txBox="1"/>
          <p:nvPr userDrawn="1"/>
        </p:nvSpPr>
        <p:spPr>
          <a:xfrm>
            <a:off x="5075452" y="5653065"/>
            <a:ext cx="274320" cy="137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1200"/>
              </a:spcBef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2539004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D3C6B1-8FDD-C7FE-1452-C6D77BD61911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82472" y="685801"/>
            <a:ext cx="5523725" cy="5029199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5400"/>
              </a:spcBef>
              <a:buFont typeface="Arial" panose="020B0604020202020204" pitchFamily="34" charset="0"/>
              <a:buChar char=" "/>
              <a:defRPr sz="2100"/>
            </a:lvl1pPr>
            <a:lvl2pPr marL="109538" indent="-109538">
              <a:buFont typeface="Arial" panose="020B0604020202020204" pitchFamily="34" charset="0"/>
              <a:buChar char=" "/>
              <a:defRPr/>
            </a:lvl2pPr>
            <a:lvl3pPr marL="395288" indent="-16351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6"/>
            <a:ext cx="3276607" cy="87914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11ABC3-ABF2-178B-0AC8-9FD2F5761EF4}"/>
              </a:ext>
            </a:extLst>
          </p:cNvPr>
          <p:cNvCxnSpPr>
            <a:cxnSpLocks/>
          </p:cNvCxnSpPr>
          <p:nvPr userDrawn="1"/>
        </p:nvCxnSpPr>
        <p:spPr>
          <a:xfrm>
            <a:off x="4305300" y="-8530"/>
            <a:ext cx="0" cy="652363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BB36902-04F3-3576-68D4-C3E2D6119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46CF07F-3423-2E32-0546-E67425E349BC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894539" y="6062849"/>
            <a:ext cx="1697261" cy="137160"/>
          </a:xfrm>
        </p:spPr>
        <p:txBody>
          <a:bodyPr/>
          <a:lstStyle>
            <a:lvl1pPr algn="r">
              <a:defRPr/>
            </a:lvl1pPr>
          </a:lstStyle>
          <a:p>
            <a:fld id="{04D1178F-AA7C-4487-8187-D29C46785029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A2EC79D8-BC07-EC36-3E3E-E69F88FF236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095999" y="6062849"/>
            <a:ext cx="362102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7D1D7CCB-FA0E-A32F-22E9-712BF8C254E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49911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5357676C-BFE0-D85A-BA86-7A889A2A1F0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8425" y="1932157"/>
            <a:ext cx="3950898" cy="4578181"/>
          </a:xfrm>
          <a:custGeom>
            <a:avLst/>
            <a:gdLst>
              <a:gd name="connsiteX0" fmla="*/ 0 w 3962398"/>
              <a:gd name="connsiteY0" fmla="*/ 0 h 4591506"/>
              <a:gd name="connsiteX1" fmla="*/ 2839661 w 3962398"/>
              <a:gd name="connsiteY1" fmla="*/ 0 h 4591506"/>
              <a:gd name="connsiteX2" fmla="*/ 3094342 w 3962398"/>
              <a:gd name="connsiteY2" fmla="*/ 147140 h 4591506"/>
              <a:gd name="connsiteX3" fmla="*/ 3962398 w 3962398"/>
              <a:gd name="connsiteY3" fmla="*/ 1652847 h 4591506"/>
              <a:gd name="connsiteX4" fmla="*/ 3962398 w 3962398"/>
              <a:gd name="connsiteY4" fmla="*/ 4591506 h 4591506"/>
              <a:gd name="connsiteX5" fmla="*/ 0 w 3962398"/>
              <a:gd name="connsiteY5" fmla="*/ 4591506 h 459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2398" h="4591506">
                <a:moveTo>
                  <a:pt x="0" y="0"/>
                </a:moveTo>
                <a:lnTo>
                  <a:pt x="2839661" y="0"/>
                </a:lnTo>
                <a:cubicBezTo>
                  <a:pt x="2944761" y="0"/>
                  <a:pt x="3041859" y="56076"/>
                  <a:pt x="3094342" y="147140"/>
                </a:cubicBezTo>
                <a:lnTo>
                  <a:pt x="3962398" y="1652847"/>
                </a:lnTo>
                <a:lnTo>
                  <a:pt x="3962398" y="4591506"/>
                </a:lnTo>
                <a:cubicBezTo>
                  <a:pt x="3962398" y="4591506"/>
                  <a:pt x="0" y="4591506"/>
                  <a:pt x="0" y="459150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3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1789B253-782D-EBA5-ACE8-BCFC694D2C6B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0484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5B9620CF-BF9A-4EAC-8EF2-E426C547C08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67A321B-A7C2-C51E-B8D4-1A3F58EDBC7B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2476498" y="6062849"/>
            <a:ext cx="5448302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90263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3"/>
                </a:solidFill>
              </a:defRPr>
            </a:lvl1pPr>
            <a:lvl2pPr marL="342900" indent="-228600">
              <a:buFont typeface="Arial" panose="020B0604020202020204" pitchFamily="34" charset="0"/>
              <a:buChar char="−"/>
              <a:defRPr/>
            </a:lvl2pPr>
            <a:lvl3pPr marL="514350" indent="-17145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F9DEF8D2-FFFF-794F-32D6-246075CA3AAA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4209764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3"/>
                </a:solidFill>
              </a:defRPr>
            </a:lvl1pPr>
            <a:lvl2pPr marL="342900" indent="-228600">
              <a:buFont typeface="Arial" panose="020B0604020202020204" pitchFamily="34" charset="0"/>
              <a:buChar char="−"/>
              <a:defRPr/>
            </a:lvl2pPr>
            <a:lvl3pPr marL="514350" indent="-17145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644857"/>
            <a:ext cx="10077164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743E38AF-EE08-D363-2195-27DED6CB98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9265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3"/>
                </a:solidFill>
              </a:defRPr>
            </a:lvl1pPr>
            <a:lvl2pPr marL="342900" indent="-228600">
              <a:buFont typeface="Arial" panose="020B0604020202020204" pitchFamily="34" charset="0"/>
              <a:buChar char="−"/>
              <a:defRPr/>
            </a:lvl2pPr>
            <a:lvl3pPr marL="514350" indent="-17145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3475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B5D08-36C9-98E3-9932-97A1568817C7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1789B253-782D-EBA5-ACE8-BCFC694D2C6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050019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2458508C-C9D9-4DE2-B8AB-A3FA1FFDF03F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67A321B-A7C2-C51E-B8D4-1A3F58EDBC7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76498" y="6062849"/>
            <a:ext cx="544982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F988857-AAE9-8F6F-B62B-08FE0D80B1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0263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5"/>
                </a:solidFill>
              </a:defRPr>
            </a:lvl1pPr>
            <a:lvl2pPr marL="339725" indent="-222250">
              <a:buFont typeface="Arial" panose="020B0604020202020204" pitchFamily="34" charset="0"/>
              <a:buChar char="−"/>
              <a:defRPr/>
            </a:lvl2pPr>
            <a:lvl3pPr marL="509588" indent="-16986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F9DEF8D2-FFFF-794F-32D6-246075CA3A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09764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5"/>
                </a:solidFill>
              </a:defRPr>
            </a:lvl1pPr>
            <a:lvl2pPr marL="339725" indent="-222250">
              <a:buFont typeface="Arial" panose="020B0604020202020204" pitchFamily="34" charset="0"/>
              <a:buChar char="−"/>
              <a:defRPr/>
            </a:lvl2pPr>
            <a:lvl3pPr marL="509588" indent="-16986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6281C1-B564-133F-0A2C-5FF4F85A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077164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AC71F56-59FC-20BC-8850-509F70F20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9AB5ABD5-52E3-CC3E-1D3A-06AD8B22A5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29265" y="1524000"/>
            <a:ext cx="2933699" cy="4191000"/>
          </a:xfrm>
        </p:spPr>
        <p:txBody>
          <a:bodyPr/>
          <a:lstStyle>
            <a:lvl1pPr marL="109538" indent="-109538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 "/>
              <a:defRPr sz="2100">
                <a:solidFill>
                  <a:schemeClr val="accent5"/>
                </a:solidFill>
              </a:defRPr>
            </a:lvl1pPr>
            <a:lvl2pPr marL="339725" indent="-222250">
              <a:buFont typeface="Arial" panose="020B0604020202020204" pitchFamily="34" charset="0"/>
              <a:buChar char="−"/>
              <a:defRPr/>
            </a:lvl2pPr>
            <a:lvl3pPr marL="509588" indent="-16986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7222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A20EAA-86AC-4480-9CAA-88657F3D94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24000"/>
            <a:ext cx="10820400" cy="4190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7A5D98-A155-4A2C-A9E2-FF413A52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FC437-1D40-8293-B112-A1B4F6520E3A}"/>
              </a:ext>
            </a:extLst>
          </p:cNvPr>
          <p:cNvSpPr txBox="1"/>
          <p:nvPr userDrawn="1"/>
        </p:nvSpPr>
        <p:spPr>
          <a:xfrm>
            <a:off x="1778234" y="615639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GB" sz="16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33664-C279-A6BA-4D42-D9F95AA15E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8CD7AEE7-D1A9-492E-B6F2-B2E617221CD8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2BB24-93E1-379C-1B1D-081F24767E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616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67F0-B483-2F8D-7A35-E4A3D372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FF2F5D-2B18-A3B0-B2AA-C659D2A343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24000"/>
            <a:ext cx="10820400" cy="4190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0ADD77-104D-F911-D8BA-76119D999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DC9C42-E024-7678-C406-27677B6C4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68AC6A41-6880-4DAD-9CB6-FDA088C27E2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3EF4A7-FB1F-709D-F4BC-4BE594ADA5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14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67F0-B483-2F8D-7A35-E4A3D372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FF2F5D-2B18-A3B0-B2AA-C659D2A343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362200"/>
            <a:ext cx="10820400" cy="3352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DC9C42-E024-7678-C406-27677B6C4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68AC6A41-6880-4DAD-9CB6-FDA088C27E2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3EF4A7-FB1F-709D-F4BC-4BE594ADA5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730373-63FB-26CF-ECC5-0B56712164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210725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580349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C4470E-6923-A298-35E4-01E27C30B5B1}"/>
              </a:ext>
            </a:extLst>
          </p:cNvPr>
          <p:cNvSpPr/>
          <p:nvPr userDrawn="1"/>
        </p:nvSpPr>
        <p:spPr>
          <a:xfrm>
            <a:off x="7339611" y="0"/>
            <a:ext cx="2606530" cy="1407694"/>
          </a:xfrm>
          <a:custGeom>
            <a:avLst/>
            <a:gdLst>
              <a:gd name="connsiteX0" fmla="*/ 0 w 2606530"/>
              <a:gd name="connsiteY0" fmla="*/ 0 h 1407694"/>
              <a:gd name="connsiteX1" fmla="*/ 511000 w 2606530"/>
              <a:gd name="connsiteY1" fmla="*/ 0 h 1407694"/>
              <a:gd name="connsiteX2" fmla="*/ 2542637 w 2606530"/>
              <a:gd name="connsiteY2" fmla="*/ 1169730 h 1407694"/>
              <a:gd name="connsiteX3" fmla="*/ 2589541 w 2606530"/>
              <a:gd name="connsiteY3" fmla="*/ 1343838 h 1407694"/>
              <a:gd name="connsiteX4" fmla="*/ 2478907 w 2606530"/>
              <a:gd name="connsiteY4" fmla="*/ 1407694 h 1407694"/>
              <a:gd name="connsiteX5" fmla="*/ 2415434 w 2606530"/>
              <a:gd name="connsiteY5" fmla="*/ 1390615 h 140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30" h="1407694">
                <a:moveTo>
                  <a:pt x="0" y="0"/>
                </a:moveTo>
                <a:lnTo>
                  <a:pt x="511000" y="0"/>
                </a:lnTo>
                <a:lnTo>
                  <a:pt x="2542637" y="1169730"/>
                </a:lnTo>
                <a:cubicBezTo>
                  <a:pt x="2603689" y="1204909"/>
                  <a:pt x="2624593" y="1282786"/>
                  <a:pt x="2589541" y="1343838"/>
                </a:cubicBezTo>
                <a:cubicBezTo>
                  <a:pt x="2565962" y="1384753"/>
                  <a:pt x="2523136" y="1407694"/>
                  <a:pt x="2478907" y="1407694"/>
                </a:cubicBezTo>
                <a:cubicBezTo>
                  <a:pt x="2457367" y="1407694"/>
                  <a:pt x="2435445" y="1402214"/>
                  <a:pt x="2415434" y="13906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D4D857C-1B3E-DE14-C8C6-C7F042CD2C75}"/>
              </a:ext>
            </a:extLst>
          </p:cNvPr>
          <p:cNvSpPr/>
          <p:nvPr/>
        </p:nvSpPr>
        <p:spPr>
          <a:xfrm>
            <a:off x="342900" y="4911637"/>
            <a:ext cx="1203245" cy="696744"/>
          </a:xfrm>
          <a:custGeom>
            <a:avLst/>
            <a:gdLst>
              <a:gd name="connsiteX0" fmla="*/ 0 w 1203245"/>
              <a:gd name="connsiteY0" fmla="*/ 0 h 696744"/>
              <a:gd name="connsiteX1" fmla="*/ 1203245 w 1203245"/>
              <a:gd name="connsiteY1" fmla="*/ 696744 h 69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3245" h="696744">
                <a:moveTo>
                  <a:pt x="0" y="0"/>
                </a:moveTo>
                <a:lnTo>
                  <a:pt x="1203245" y="696744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492F06-7743-A71F-EF8E-3A006404A4CF}"/>
              </a:ext>
            </a:extLst>
          </p:cNvPr>
          <p:cNvCxnSpPr>
            <a:cxnSpLocks/>
          </p:cNvCxnSpPr>
          <p:nvPr/>
        </p:nvCxnSpPr>
        <p:spPr>
          <a:xfrm>
            <a:off x="9780210" y="1251284"/>
            <a:ext cx="0" cy="5263816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223F966-36D7-8B7A-7DE2-4E469F6E1FA4}"/>
              </a:ext>
            </a:extLst>
          </p:cNvPr>
          <p:cNvSpPr/>
          <p:nvPr/>
        </p:nvSpPr>
        <p:spPr>
          <a:xfrm>
            <a:off x="342900" y="5513474"/>
            <a:ext cx="1331791" cy="975153"/>
          </a:xfrm>
          <a:custGeom>
            <a:avLst/>
            <a:gdLst>
              <a:gd name="connsiteX0" fmla="*/ 1188139 w 1331791"/>
              <a:gd name="connsiteY0" fmla="*/ 1019 h 975153"/>
              <a:gd name="connsiteX1" fmla="*/ 1314465 w 1331791"/>
              <a:gd name="connsiteY1" fmla="*/ 63466 h 975153"/>
              <a:gd name="connsiteX2" fmla="*/ 1268326 w 1331791"/>
              <a:gd name="connsiteY2" fmla="*/ 237700 h 975153"/>
              <a:gd name="connsiteX3" fmla="*/ 0 w 1331791"/>
              <a:gd name="connsiteY3" fmla="*/ 975153 h 975153"/>
              <a:gd name="connsiteX4" fmla="*/ 0 w 1331791"/>
              <a:gd name="connsiteY4" fmla="*/ 680299 h 975153"/>
              <a:gd name="connsiteX5" fmla="*/ 1140231 w 1331791"/>
              <a:gd name="connsiteY5" fmla="*/ 17325 h 975153"/>
              <a:gd name="connsiteX6" fmla="*/ 1188139 w 1331791"/>
              <a:gd name="connsiteY6" fmla="*/ 1019 h 97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791" h="975153">
                <a:moveTo>
                  <a:pt x="1188139" y="1019"/>
                </a:moveTo>
                <a:cubicBezTo>
                  <a:pt x="1237417" y="-5267"/>
                  <a:pt x="1287986" y="17772"/>
                  <a:pt x="1314465" y="63466"/>
                </a:cubicBezTo>
                <a:cubicBezTo>
                  <a:pt x="1349899" y="124263"/>
                  <a:pt x="1329252" y="202268"/>
                  <a:pt x="1268326" y="237700"/>
                </a:cubicBezTo>
                <a:lnTo>
                  <a:pt x="0" y="975153"/>
                </a:lnTo>
                <a:lnTo>
                  <a:pt x="0" y="680299"/>
                </a:lnTo>
                <a:lnTo>
                  <a:pt x="1140231" y="17325"/>
                </a:lnTo>
                <a:cubicBezTo>
                  <a:pt x="1155430" y="8467"/>
                  <a:pt x="1171713" y="3114"/>
                  <a:pt x="1188139" y="101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2B2649C-B2D5-2AA8-34C5-38F6814231D8}"/>
              </a:ext>
            </a:extLst>
          </p:cNvPr>
          <p:cNvSpPr/>
          <p:nvPr/>
        </p:nvSpPr>
        <p:spPr>
          <a:xfrm>
            <a:off x="1424884" y="5503696"/>
            <a:ext cx="1908860" cy="1011404"/>
          </a:xfrm>
          <a:custGeom>
            <a:avLst/>
            <a:gdLst>
              <a:gd name="connsiteX0" fmla="*/ 143369 w 1908860"/>
              <a:gd name="connsiteY0" fmla="*/ 990 h 1011404"/>
              <a:gd name="connsiteX1" fmla="*/ 191312 w 1908860"/>
              <a:gd name="connsiteY1" fmla="*/ 17203 h 1011404"/>
              <a:gd name="connsiteX2" fmla="*/ 1908860 w 1908860"/>
              <a:gd name="connsiteY2" fmla="*/ 1011404 h 1011404"/>
              <a:gd name="connsiteX3" fmla="*/ 1400213 w 1908860"/>
              <a:gd name="connsiteY3" fmla="*/ 1011404 h 1011404"/>
              <a:gd name="connsiteX4" fmla="*/ 63598 w 1908860"/>
              <a:gd name="connsiteY4" fmla="*/ 237707 h 1011404"/>
              <a:gd name="connsiteX5" fmla="*/ 17203 w 1908860"/>
              <a:gd name="connsiteY5" fmla="*/ 63598 h 1011404"/>
              <a:gd name="connsiteX6" fmla="*/ 143369 w 1908860"/>
              <a:gd name="connsiteY6" fmla="*/ 990 h 101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8860" h="1011404">
                <a:moveTo>
                  <a:pt x="143369" y="990"/>
                </a:moveTo>
                <a:cubicBezTo>
                  <a:pt x="159790" y="3056"/>
                  <a:pt x="176081" y="8377"/>
                  <a:pt x="191312" y="17203"/>
                </a:cubicBezTo>
                <a:lnTo>
                  <a:pt x="1908860" y="1011404"/>
                </a:lnTo>
                <a:lnTo>
                  <a:pt x="1400213" y="1011404"/>
                </a:lnTo>
                <a:lnTo>
                  <a:pt x="63598" y="237707"/>
                </a:lnTo>
                <a:cubicBezTo>
                  <a:pt x="2674" y="202400"/>
                  <a:pt x="-18102" y="124524"/>
                  <a:pt x="17203" y="63598"/>
                </a:cubicBezTo>
                <a:cubicBezTo>
                  <a:pt x="43683" y="17905"/>
                  <a:pt x="94109" y="-5205"/>
                  <a:pt x="143369" y="99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8F4CF05-6B57-69D8-F42B-FEBA5DFF268C}"/>
              </a:ext>
            </a:extLst>
          </p:cNvPr>
          <p:cNvSpPr/>
          <p:nvPr userDrawn="1"/>
        </p:nvSpPr>
        <p:spPr>
          <a:xfrm>
            <a:off x="9654608" y="0"/>
            <a:ext cx="2537392" cy="2792605"/>
          </a:xfrm>
          <a:custGeom>
            <a:avLst/>
            <a:gdLst>
              <a:gd name="connsiteX0" fmla="*/ 2064311 w 2537392"/>
              <a:gd name="connsiteY0" fmla="*/ 0 h 2792605"/>
              <a:gd name="connsiteX1" fmla="*/ 2537392 w 2537392"/>
              <a:gd name="connsiteY1" fmla="*/ 0 h 2792605"/>
              <a:gd name="connsiteX2" fmla="*/ 2537392 w 2537392"/>
              <a:gd name="connsiteY2" fmla="*/ 21897 h 2792605"/>
              <a:gd name="connsiteX3" fmla="*/ 383139 w 2537392"/>
              <a:gd name="connsiteY3" fmla="*/ 1261883 h 2792605"/>
              <a:gd name="connsiteX4" fmla="*/ 2537392 w 2537392"/>
              <a:gd name="connsiteY4" fmla="*/ 2498712 h 2792605"/>
              <a:gd name="connsiteX5" fmla="*/ 2537392 w 2537392"/>
              <a:gd name="connsiteY5" fmla="*/ 2792605 h 2792605"/>
              <a:gd name="connsiteX6" fmla="*/ 63985 w 2537392"/>
              <a:gd name="connsiteY6" fmla="*/ 1372515 h 2792605"/>
              <a:gd name="connsiteX7" fmla="*/ 0 w 2537392"/>
              <a:gd name="connsiteY7" fmla="*/ 1262010 h 2792605"/>
              <a:gd name="connsiteX8" fmla="*/ 63856 w 2537392"/>
              <a:gd name="connsiteY8" fmla="*/ 1151503 h 27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7392" h="2792605">
                <a:moveTo>
                  <a:pt x="2064311" y="0"/>
                </a:moveTo>
                <a:lnTo>
                  <a:pt x="2537392" y="0"/>
                </a:lnTo>
                <a:lnTo>
                  <a:pt x="2537392" y="21897"/>
                </a:lnTo>
                <a:lnTo>
                  <a:pt x="383139" y="1261883"/>
                </a:lnTo>
                <a:lnTo>
                  <a:pt x="2537392" y="2498712"/>
                </a:lnTo>
                <a:lnTo>
                  <a:pt x="2537392" y="2792605"/>
                </a:lnTo>
                <a:lnTo>
                  <a:pt x="63985" y="1372515"/>
                </a:lnTo>
                <a:cubicBezTo>
                  <a:pt x="24472" y="1349828"/>
                  <a:pt x="0" y="1307639"/>
                  <a:pt x="0" y="1262010"/>
                </a:cubicBezTo>
                <a:cubicBezTo>
                  <a:pt x="0" y="1216379"/>
                  <a:pt x="24345" y="1174190"/>
                  <a:pt x="63856" y="115150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72319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70" y="4050545"/>
            <a:ext cx="5403130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3E27462-97E5-C497-D06B-21C833E7BEE8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>
          <a:xfrm>
            <a:off x="7655527" y="6062849"/>
            <a:ext cx="1697261" cy="137160"/>
          </a:xfrm>
        </p:spPr>
        <p:txBody>
          <a:bodyPr/>
          <a:lstStyle>
            <a:lvl1pPr algn="r">
              <a:defRPr/>
            </a:lvl1pPr>
          </a:lstStyle>
          <a:p>
            <a:fld id="{E8E01B68-8A90-4FA4-AC59-6AE7158558EF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1FB9FE-209A-20ED-6762-087897E424C4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>
          <a:xfrm>
            <a:off x="4305300" y="6062849"/>
            <a:ext cx="5047488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87B644-F73C-1E0D-54D9-764B526035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062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9A7EB57-03C9-1204-22F8-BE98AE0E9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8843" cy="5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4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67F0-B483-2F8D-7A35-E4A3D372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FF2F5D-2B18-A3B0-B2AA-C659D2A343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362200"/>
            <a:ext cx="10820400" cy="3352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0ADD77-104D-F911-D8BA-76119D999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DC9C42-E024-7678-C406-27677B6C47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68AC6A41-6880-4DAD-9CB6-FDA088C27E2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3EF4A7-FB1F-709D-F4BC-4BE594ADA5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89E42-5D67-F576-ED32-16EC29263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20746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/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293834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A99-1A28-4D24-A585-99C2E027D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724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E6115-4384-41EE-B6B2-940A46499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24000"/>
            <a:ext cx="4724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5B2DC3-BD62-4AA0-806F-9A3DC143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DF701-9F4A-5861-554C-376EBF357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B817080F-19EA-4AA1-963C-5DE7EE10B5C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16B571-5B14-3A83-0FFA-372C962A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04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7805-1E91-A02B-BA0D-55B756D5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14E5E74-03F5-2667-C088-97C0F7F88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D358A93-DAE3-D551-DB62-6ECC1004CD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r">
              <a:defRPr/>
            </a:lvl1pPr>
          </a:lstStyle>
          <a:p>
            <a:fld id="{F50D6274-B571-46DF-BAB6-11BDAD8877CF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7A8EAF2-717B-C540-B826-D69E0B96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AC6E4D-6FCE-0631-319F-4EABEA3D7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724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A9DA02C-3045-787D-7416-12A97A9F6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24000"/>
            <a:ext cx="4724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97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7805-1E91-A02B-BA0D-55B756D5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C953CF-9887-5D90-1D4F-D190EE9BF0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362200"/>
            <a:ext cx="47244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B8C3516-1213-BAA8-57B4-8B5E969015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2362200"/>
            <a:ext cx="47244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D358A93-DAE3-D551-DB62-6ECC1004CD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r">
              <a:defRPr/>
            </a:lvl1pPr>
          </a:lstStyle>
          <a:p>
            <a:fld id="{F50D6274-B571-46DF-BAB6-11BDAD8877CF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7A8EAF2-717B-C540-B826-D69E0B96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E0713EF-AA2D-2DF8-D428-322F2ED82C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3259889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7805-1E91-A02B-BA0D-55B756D5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14E5E74-03F5-2667-C088-97C0F7F88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C953CF-9887-5D90-1D4F-D190EE9BF0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362200"/>
            <a:ext cx="47244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B8C3516-1213-BAA8-57B4-8B5E969015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2362200"/>
            <a:ext cx="47244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D358A93-DAE3-D551-DB62-6ECC1004CD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r">
              <a:defRPr/>
            </a:lvl1pPr>
          </a:lstStyle>
          <a:p>
            <a:fld id="{F50D6274-B571-46DF-BAB6-11BDAD8877CF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7A8EAF2-717B-C540-B826-D69E0B969B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27A51B4-0A42-18CC-C64B-B5D2F659B0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1792789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BC2-4FAC-BCD8-1446-E91394E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978A5EF-2C24-8D0E-5005-9821095439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3200400"/>
            <a:ext cx="4724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50D3F9-8109-9C9C-C4C4-6533FBF0CF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3200400"/>
            <a:ext cx="4724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EE5916-2037-D181-88CD-24726A99F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1" y="2362200"/>
            <a:ext cx="4724400" cy="548640"/>
          </a:xfrm>
        </p:spPr>
        <p:txBody>
          <a:bodyPr anchor="b"/>
          <a:lstStyle>
            <a:lvl1pPr marL="0" indent="0">
              <a:buNone/>
              <a:defRPr sz="2100"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3712A0F-48CE-3C8E-3425-A9199DCDFA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2362200"/>
            <a:ext cx="4724400" cy="548640"/>
          </a:xfrm>
        </p:spPr>
        <p:txBody>
          <a:bodyPr anchor="b"/>
          <a:lstStyle>
            <a:lvl1pPr marL="0" indent="0">
              <a:buNone/>
              <a:defRPr sz="2100"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C6AC7BD-C3F6-96C0-F1CA-4B3A590DE95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algn="r">
              <a:defRPr/>
            </a:lvl1pPr>
          </a:lstStyle>
          <a:p>
            <a:fld id="{1D900A6B-5340-483E-9CD9-9605A79BF2B3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0342C5C-DB46-9338-0672-BC507A06F95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50E4711-61C5-675B-ED29-A222A253C4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2510553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BC2-4FAC-BCD8-1446-E91394E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A468549-0674-5045-C698-DACDCD3D6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978A5EF-2C24-8D0E-5005-9821095439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3200400"/>
            <a:ext cx="4724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50D3F9-8109-9C9C-C4C4-6533FBF0CF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3200400"/>
            <a:ext cx="4724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EE5916-2037-D181-88CD-24726A99F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1" y="2362200"/>
            <a:ext cx="4724400" cy="548640"/>
          </a:xfrm>
        </p:spPr>
        <p:txBody>
          <a:bodyPr anchor="b"/>
          <a:lstStyle>
            <a:lvl1pPr marL="0" indent="0">
              <a:buNone/>
              <a:defRPr sz="2100"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3712A0F-48CE-3C8E-3425-A9199DCDFA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2362200"/>
            <a:ext cx="4724400" cy="548640"/>
          </a:xfrm>
        </p:spPr>
        <p:txBody>
          <a:bodyPr anchor="b"/>
          <a:lstStyle>
            <a:lvl1pPr marL="0" indent="0">
              <a:buNone/>
              <a:defRPr sz="2100"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C6AC7BD-C3F6-96C0-F1CA-4B3A590DE95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algn="r">
              <a:defRPr/>
            </a:lvl1pPr>
          </a:lstStyle>
          <a:p>
            <a:fld id="{1D900A6B-5340-483E-9CD9-9605A79BF2B3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0342C5C-DB46-9338-0672-BC507A06F95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50FA8F6-615E-7E1B-F399-41297FAF7C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2573722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8FD9-5D47-009B-D12E-54CDE7FE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6A8D62-E39F-AA4B-CED1-9FEC4882C2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362200"/>
            <a:ext cx="29337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353A334-F94A-500F-17FC-A0D5C17A1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5300" y="2362200"/>
            <a:ext cx="29337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4696903-E277-1D1C-50C5-E202934443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24800" y="2362200"/>
            <a:ext cx="29337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E6FEA5F-00F9-6699-7FC1-01619715EC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/>
            </a:lvl1pPr>
          </a:lstStyle>
          <a:p>
            <a:fld id="{0D44B5F2-7BDF-4B3B-A552-9B0E148F860A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9CD6AA2-E696-90F3-B853-FA66ED3151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DA10CDD-5CCE-0273-8C50-F7805B523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1857349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8FD9-5D47-009B-D12E-54CDE7FE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6A8D62-E39F-AA4B-CED1-9FEC4882C2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362200"/>
            <a:ext cx="29337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353A334-F94A-500F-17FC-A0D5C17A1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5300" y="2362200"/>
            <a:ext cx="29337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4696903-E277-1D1C-50C5-E202934443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24800" y="2362200"/>
            <a:ext cx="29337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59973D9-C6FE-88D4-B707-3A0931B67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0E61F2-C4D9-D2D3-41E1-33586C8E7B4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/>
            </a:lvl1pPr>
          </a:lstStyle>
          <a:p>
            <a:fld id="{1EAEAFD0-E465-4F81-89F1-C66FB101CF7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B4E7D55-C589-06C3-4D0C-D9EB640347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7930F4B-2481-D0AF-C5E1-3449EF531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162626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8FD9-5D47-009B-D12E-54CDE7FE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6A8D62-E39F-AA4B-CED1-9FEC4882C2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353A334-F94A-500F-17FC-A0D5C17A1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6235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4696903-E277-1D1C-50C5-E202934443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890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E6FEA5F-00F9-6699-7FC1-01619715EC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/>
            </a:lvl1pPr>
          </a:lstStyle>
          <a:p>
            <a:fld id="{E17C17B9-DA0B-4390-A5D3-A958839A224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9CD6AA2-E696-90F3-B853-FA66ED3151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C0E5D54-7AF4-CA03-CB5D-2AE5EC09F03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31545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D03B97A-2327-8289-B458-7878E2C6BD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417613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EB480D-7E30-DFCA-257F-A6C446DBB621}"/>
              </a:ext>
            </a:extLst>
          </p:cNvPr>
          <p:cNvSpPr/>
          <p:nvPr userDrawn="1"/>
        </p:nvSpPr>
        <p:spPr>
          <a:xfrm>
            <a:off x="7339611" y="0"/>
            <a:ext cx="2606530" cy="1407694"/>
          </a:xfrm>
          <a:custGeom>
            <a:avLst/>
            <a:gdLst>
              <a:gd name="connsiteX0" fmla="*/ 0 w 2606530"/>
              <a:gd name="connsiteY0" fmla="*/ 0 h 1407694"/>
              <a:gd name="connsiteX1" fmla="*/ 511000 w 2606530"/>
              <a:gd name="connsiteY1" fmla="*/ 0 h 1407694"/>
              <a:gd name="connsiteX2" fmla="*/ 2542637 w 2606530"/>
              <a:gd name="connsiteY2" fmla="*/ 1169730 h 1407694"/>
              <a:gd name="connsiteX3" fmla="*/ 2589541 w 2606530"/>
              <a:gd name="connsiteY3" fmla="*/ 1343838 h 1407694"/>
              <a:gd name="connsiteX4" fmla="*/ 2478907 w 2606530"/>
              <a:gd name="connsiteY4" fmla="*/ 1407694 h 1407694"/>
              <a:gd name="connsiteX5" fmla="*/ 2415434 w 2606530"/>
              <a:gd name="connsiteY5" fmla="*/ 1390615 h 140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30" h="1407694">
                <a:moveTo>
                  <a:pt x="0" y="0"/>
                </a:moveTo>
                <a:lnTo>
                  <a:pt x="511000" y="0"/>
                </a:lnTo>
                <a:lnTo>
                  <a:pt x="2542637" y="1169730"/>
                </a:lnTo>
                <a:cubicBezTo>
                  <a:pt x="2603689" y="1204909"/>
                  <a:pt x="2624593" y="1282786"/>
                  <a:pt x="2589541" y="1343838"/>
                </a:cubicBezTo>
                <a:cubicBezTo>
                  <a:pt x="2565962" y="1384753"/>
                  <a:pt x="2523136" y="1407694"/>
                  <a:pt x="2478907" y="1407694"/>
                </a:cubicBezTo>
                <a:cubicBezTo>
                  <a:pt x="2457367" y="1407694"/>
                  <a:pt x="2435445" y="1402214"/>
                  <a:pt x="2415434" y="13906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5F2D909-FD72-63B6-6768-78301CCA338B}"/>
              </a:ext>
            </a:extLst>
          </p:cNvPr>
          <p:cNvSpPr/>
          <p:nvPr userDrawn="1"/>
        </p:nvSpPr>
        <p:spPr>
          <a:xfrm>
            <a:off x="342900" y="4911637"/>
            <a:ext cx="1203245" cy="696744"/>
          </a:xfrm>
          <a:custGeom>
            <a:avLst/>
            <a:gdLst>
              <a:gd name="connsiteX0" fmla="*/ 0 w 1203245"/>
              <a:gd name="connsiteY0" fmla="*/ 0 h 696744"/>
              <a:gd name="connsiteX1" fmla="*/ 1203245 w 1203245"/>
              <a:gd name="connsiteY1" fmla="*/ 696744 h 69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3245" h="696744">
                <a:moveTo>
                  <a:pt x="0" y="0"/>
                </a:moveTo>
                <a:lnTo>
                  <a:pt x="1203245" y="696744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1DBEB6-C51C-D949-4B0A-E4028343AB9E}"/>
              </a:ext>
            </a:extLst>
          </p:cNvPr>
          <p:cNvCxnSpPr>
            <a:cxnSpLocks/>
          </p:cNvCxnSpPr>
          <p:nvPr userDrawn="1"/>
        </p:nvCxnSpPr>
        <p:spPr>
          <a:xfrm>
            <a:off x="9780210" y="1251284"/>
            <a:ext cx="0" cy="5263816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D327975-4F9D-40F5-38BD-4E7E25D81D13}"/>
              </a:ext>
            </a:extLst>
          </p:cNvPr>
          <p:cNvSpPr/>
          <p:nvPr userDrawn="1"/>
        </p:nvSpPr>
        <p:spPr>
          <a:xfrm>
            <a:off x="342900" y="5513474"/>
            <a:ext cx="1331791" cy="975153"/>
          </a:xfrm>
          <a:custGeom>
            <a:avLst/>
            <a:gdLst>
              <a:gd name="connsiteX0" fmla="*/ 1188139 w 1331791"/>
              <a:gd name="connsiteY0" fmla="*/ 1019 h 975153"/>
              <a:gd name="connsiteX1" fmla="*/ 1314465 w 1331791"/>
              <a:gd name="connsiteY1" fmla="*/ 63466 h 975153"/>
              <a:gd name="connsiteX2" fmla="*/ 1268326 w 1331791"/>
              <a:gd name="connsiteY2" fmla="*/ 237700 h 975153"/>
              <a:gd name="connsiteX3" fmla="*/ 0 w 1331791"/>
              <a:gd name="connsiteY3" fmla="*/ 975153 h 975153"/>
              <a:gd name="connsiteX4" fmla="*/ 0 w 1331791"/>
              <a:gd name="connsiteY4" fmla="*/ 680299 h 975153"/>
              <a:gd name="connsiteX5" fmla="*/ 1140231 w 1331791"/>
              <a:gd name="connsiteY5" fmla="*/ 17325 h 975153"/>
              <a:gd name="connsiteX6" fmla="*/ 1188139 w 1331791"/>
              <a:gd name="connsiteY6" fmla="*/ 1019 h 97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791" h="975153">
                <a:moveTo>
                  <a:pt x="1188139" y="1019"/>
                </a:moveTo>
                <a:cubicBezTo>
                  <a:pt x="1237417" y="-5267"/>
                  <a:pt x="1287986" y="17772"/>
                  <a:pt x="1314465" y="63466"/>
                </a:cubicBezTo>
                <a:cubicBezTo>
                  <a:pt x="1349899" y="124263"/>
                  <a:pt x="1329252" y="202268"/>
                  <a:pt x="1268326" y="237700"/>
                </a:cubicBezTo>
                <a:lnTo>
                  <a:pt x="0" y="975153"/>
                </a:lnTo>
                <a:lnTo>
                  <a:pt x="0" y="680299"/>
                </a:lnTo>
                <a:lnTo>
                  <a:pt x="1140231" y="17325"/>
                </a:lnTo>
                <a:cubicBezTo>
                  <a:pt x="1155430" y="8467"/>
                  <a:pt x="1171713" y="3114"/>
                  <a:pt x="1188139" y="101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1FFE066-7BFD-6A8E-FAD4-2022EEDC70BE}"/>
              </a:ext>
            </a:extLst>
          </p:cNvPr>
          <p:cNvSpPr/>
          <p:nvPr userDrawn="1"/>
        </p:nvSpPr>
        <p:spPr>
          <a:xfrm>
            <a:off x="1424884" y="5503696"/>
            <a:ext cx="1908860" cy="1011404"/>
          </a:xfrm>
          <a:custGeom>
            <a:avLst/>
            <a:gdLst>
              <a:gd name="connsiteX0" fmla="*/ 143369 w 1908860"/>
              <a:gd name="connsiteY0" fmla="*/ 990 h 1011404"/>
              <a:gd name="connsiteX1" fmla="*/ 191312 w 1908860"/>
              <a:gd name="connsiteY1" fmla="*/ 17203 h 1011404"/>
              <a:gd name="connsiteX2" fmla="*/ 1908860 w 1908860"/>
              <a:gd name="connsiteY2" fmla="*/ 1011404 h 1011404"/>
              <a:gd name="connsiteX3" fmla="*/ 1400213 w 1908860"/>
              <a:gd name="connsiteY3" fmla="*/ 1011404 h 1011404"/>
              <a:gd name="connsiteX4" fmla="*/ 63598 w 1908860"/>
              <a:gd name="connsiteY4" fmla="*/ 237707 h 1011404"/>
              <a:gd name="connsiteX5" fmla="*/ 17203 w 1908860"/>
              <a:gd name="connsiteY5" fmla="*/ 63598 h 1011404"/>
              <a:gd name="connsiteX6" fmla="*/ 143369 w 1908860"/>
              <a:gd name="connsiteY6" fmla="*/ 990 h 101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8860" h="1011404">
                <a:moveTo>
                  <a:pt x="143369" y="990"/>
                </a:moveTo>
                <a:cubicBezTo>
                  <a:pt x="159790" y="3056"/>
                  <a:pt x="176081" y="8377"/>
                  <a:pt x="191312" y="17203"/>
                </a:cubicBezTo>
                <a:lnTo>
                  <a:pt x="1908860" y="1011404"/>
                </a:lnTo>
                <a:lnTo>
                  <a:pt x="1400213" y="1011404"/>
                </a:lnTo>
                <a:lnTo>
                  <a:pt x="63598" y="237707"/>
                </a:lnTo>
                <a:cubicBezTo>
                  <a:pt x="2674" y="202400"/>
                  <a:pt x="-18102" y="124524"/>
                  <a:pt x="17203" y="63598"/>
                </a:cubicBezTo>
                <a:cubicBezTo>
                  <a:pt x="43683" y="17905"/>
                  <a:pt x="94109" y="-5205"/>
                  <a:pt x="143369" y="99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1D6B721-EDCC-5A7C-7FFF-CF31C5147588}"/>
              </a:ext>
            </a:extLst>
          </p:cNvPr>
          <p:cNvSpPr/>
          <p:nvPr userDrawn="1"/>
        </p:nvSpPr>
        <p:spPr>
          <a:xfrm>
            <a:off x="9654608" y="0"/>
            <a:ext cx="2537392" cy="2792605"/>
          </a:xfrm>
          <a:custGeom>
            <a:avLst/>
            <a:gdLst>
              <a:gd name="connsiteX0" fmla="*/ 2064311 w 2537392"/>
              <a:gd name="connsiteY0" fmla="*/ 0 h 2792605"/>
              <a:gd name="connsiteX1" fmla="*/ 2537392 w 2537392"/>
              <a:gd name="connsiteY1" fmla="*/ 0 h 2792605"/>
              <a:gd name="connsiteX2" fmla="*/ 2537392 w 2537392"/>
              <a:gd name="connsiteY2" fmla="*/ 21897 h 2792605"/>
              <a:gd name="connsiteX3" fmla="*/ 383139 w 2537392"/>
              <a:gd name="connsiteY3" fmla="*/ 1261883 h 2792605"/>
              <a:gd name="connsiteX4" fmla="*/ 2537392 w 2537392"/>
              <a:gd name="connsiteY4" fmla="*/ 2498712 h 2792605"/>
              <a:gd name="connsiteX5" fmla="*/ 2537392 w 2537392"/>
              <a:gd name="connsiteY5" fmla="*/ 2792605 h 2792605"/>
              <a:gd name="connsiteX6" fmla="*/ 63985 w 2537392"/>
              <a:gd name="connsiteY6" fmla="*/ 1372515 h 2792605"/>
              <a:gd name="connsiteX7" fmla="*/ 0 w 2537392"/>
              <a:gd name="connsiteY7" fmla="*/ 1262010 h 2792605"/>
              <a:gd name="connsiteX8" fmla="*/ 63856 w 2537392"/>
              <a:gd name="connsiteY8" fmla="*/ 1151503 h 27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7392" h="2792605">
                <a:moveTo>
                  <a:pt x="2064311" y="0"/>
                </a:moveTo>
                <a:lnTo>
                  <a:pt x="2537392" y="0"/>
                </a:lnTo>
                <a:lnTo>
                  <a:pt x="2537392" y="21897"/>
                </a:lnTo>
                <a:lnTo>
                  <a:pt x="383139" y="1261883"/>
                </a:lnTo>
                <a:lnTo>
                  <a:pt x="2537392" y="2498712"/>
                </a:lnTo>
                <a:lnTo>
                  <a:pt x="2537392" y="2792605"/>
                </a:lnTo>
                <a:lnTo>
                  <a:pt x="63985" y="1372515"/>
                </a:lnTo>
                <a:cubicBezTo>
                  <a:pt x="24472" y="1349828"/>
                  <a:pt x="0" y="1307639"/>
                  <a:pt x="0" y="1262010"/>
                </a:cubicBezTo>
                <a:cubicBezTo>
                  <a:pt x="0" y="1216379"/>
                  <a:pt x="24345" y="1174190"/>
                  <a:pt x="63856" y="115150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69" y="2362200"/>
            <a:ext cx="72319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870" y="4050545"/>
            <a:ext cx="5403130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6F7AEB-ECC0-0AE4-913E-C7A16770DFD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55527" y="6062849"/>
            <a:ext cx="1697261" cy="137160"/>
          </a:xfrm>
        </p:spPr>
        <p:txBody>
          <a:bodyPr/>
          <a:lstStyle>
            <a:lvl1pPr algn="r">
              <a:defRPr/>
            </a:lvl1pPr>
          </a:lstStyle>
          <a:p>
            <a:fld id="{6530C30C-B121-48D8-B471-CA07FBEAF01D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E43DDD-D35A-3905-A429-C14E81D94F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5300" y="6062849"/>
            <a:ext cx="5047488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AF17BE-99D9-1A0C-74F3-5BA0F12B4D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062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3B4A35-B3DC-0C27-851A-42C02D433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3623" cy="5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9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8FD9-5D47-009B-D12E-54CDE7FE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6A8D62-E39F-AA4B-CED1-9FEC4882C2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353A334-F94A-500F-17FC-A0D5C17A1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6235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4696903-E277-1D1C-50C5-E202934443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890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E6FEA5F-00F9-6699-7FC1-01619715EC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/>
            </a:lvl1pPr>
          </a:lstStyle>
          <a:p>
            <a:fld id="{F4C7D060-679A-472F-A671-6C2627AD5569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9CD6AA2-E696-90F3-B853-FA66ED3151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C0E5D54-7AF4-CA03-CB5D-2AE5EC09F03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315450" y="2362200"/>
            <a:ext cx="218802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5E2AA1-0FD6-F982-BF51-B1D17CE0E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C47C3-500A-E077-805A-AFC72736E0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1206749"/>
            <a:ext cx="10820400" cy="50769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 header style</a:t>
            </a:r>
          </a:p>
        </p:txBody>
      </p:sp>
    </p:spTree>
    <p:extLst>
      <p:ext uri="{BB962C8B-B14F-4D97-AF65-F5344CB8AC3E}">
        <p14:creationId xmlns:p14="http://schemas.microsoft.com/office/powerpoint/2010/main" val="978028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5270-F0A7-41DD-AB7A-83D81B5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E9A42E-E7E5-7BF6-D5EE-CA8C8F79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5131F9FB-1604-47C2-B8A2-F2FB2A7E7D72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A8E88-1A23-D419-23CA-5736274CD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12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F437A6-3202-4573-9F9E-294DF702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1D810B-9C2F-25BD-B60B-7C5399211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5E21B-E023-EB62-F505-A1CD42FC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7E85ED7-FFF9-4745-A0CD-18FF8BA808F2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E7EDF-EB25-24DD-3A3D-668FAB76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31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F437A6-3202-4573-9F9E-294DF702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5E21B-E023-EB62-F505-A1CD42FC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7E85ED7-FFF9-4745-A0CD-18FF8BA808F2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E7EDF-EB25-24DD-3A3D-668FAB76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9E9A21B-9C29-514B-CFF4-61CC9B0F88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5800" y="1780542"/>
            <a:ext cx="2084197" cy="1799686"/>
          </a:xfrm>
          <a:custGeom>
            <a:avLst/>
            <a:gdLst>
              <a:gd name="connsiteX0" fmla="*/ 0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054793 h 1648458"/>
              <a:gd name="connsiteX3" fmla="*/ 1870813 w 1909062"/>
              <a:gd name="connsiteY3" fmla="*/ 1120975 h 1648458"/>
              <a:gd name="connsiteX4" fmla="*/ 1870727 w 1909062"/>
              <a:gd name="connsiteY4" fmla="*/ 1121061 h 1648458"/>
              <a:gd name="connsiteX5" fmla="*/ 970990 w 1909062"/>
              <a:gd name="connsiteY5" fmla="*/ 1638315 h 1648458"/>
              <a:gd name="connsiteX6" fmla="*/ 932914 w 1909062"/>
              <a:gd name="connsiteY6" fmla="*/ 1648458 h 1648458"/>
              <a:gd name="connsiteX7" fmla="*/ 0 w 1909062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062" h="1648458">
                <a:moveTo>
                  <a:pt x="0" y="0"/>
                </a:moveTo>
                <a:lnTo>
                  <a:pt x="1909062" y="0"/>
                </a:lnTo>
                <a:lnTo>
                  <a:pt x="1909062" y="1054793"/>
                </a:lnTo>
                <a:cubicBezTo>
                  <a:pt x="1909062" y="1082125"/>
                  <a:pt x="1894450" y="1107395"/>
                  <a:pt x="1870813" y="1120975"/>
                </a:cubicBezTo>
                <a:lnTo>
                  <a:pt x="1870727" y="1121061"/>
                </a:lnTo>
                <a:lnTo>
                  <a:pt x="970990" y="1638315"/>
                </a:lnTo>
                <a:cubicBezTo>
                  <a:pt x="959387" y="1644933"/>
                  <a:pt x="946322" y="1648458"/>
                  <a:pt x="932914" y="1648458"/>
                </a:cubicBezTo>
                <a:lnTo>
                  <a:pt x="0" y="164845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F14E1A-DD61-54C1-705D-B24E43D1C1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52144" y="3676118"/>
            <a:ext cx="2084197" cy="1799686"/>
          </a:xfrm>
          <a:custGeom>
            <a:avLst/>
            <a:gdLst>
              <a:gd name="connsiteX0" fmla="*/ 0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054793 h 1648458"/>
              <a:gd name="connsiteX3" fmla="*/ 1870813 w 1909062"/>
              <a:gd name="connsiteY3" fmla="*/ 1120975 h 1648458"/>
              <a:gd name="connsiteX4" fmla="*/ 1870727 w 1909062"/>
              <a:gd name="connsiteY4" fmla="*/ 1121061 h 1648458"/>
              <a:gd name="connsiteX5" fmla="*/ 970990 w 1909062"/>
              <a:gd name="connsiteY5" fmla="*/ 1638315 h 1648458"/>
              <a:gd name="connsiteX6" fmla="*/ 932914 w 1909062"/>
              <a:gd name="connsiteY6" fmla="*/ 1648458 h 1648458"/>
              <a:gd name="connsiteX7" fmla="*/ 0 w 1909062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062" h="1648458">
                <a:moveTo>
                  <a:pt x="0" y="0"/>
                </a:moveTo>
                <a:lnTo>
                  <a:pt x="1909062" y="0"/>
                </a:lnTo>
                <a:lnTo>
                  <a:pt x="1909062" y="1054793"/>
                </a:lnTo>
                <a:cubicBezTo>
                  <a:pt x="1909062" y="1082125"/>
                  <a:pt x="1894450" y="1107395"/>
                  <a:pt x="1870813" y="1120975"/>
                </a:cubicBezTo>
                <a:lnTo>
                  <a:pt x="1870727" y="1121061"/>
                </a:lnTo>
                <a:lnTo>
                  <a:pt x="970990" y="1638315"/>
                </a:lnTo>
                <a:cubicBezTo>
                  <a:pt x="959387" y="1644933"/>
                  <a:pt x="946322" y="1648458"/>
                  <a:pt x="932914" y="1648458"/>
                </a:cubicBezTo>
                <a:lnTo>
                  <a:pt x="0" y="164845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93F517E-2782-2D1C-57C9-70E51D32C2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35672" y="1780542"/>
            <a:ext cx="2084197" cy="1799686"/>
          </a:xfrm>
          <a:custGeom>
            <a:avLst/>
            <a:gdLst>
              <a:gd name="connsiteX0" fmla="*/ 0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054793 h 1648458"/>
              <a:gd name="connsiteX3" fmla="*/ 1870813 w 1909062"/>
              <a:gd name="connsiteY3" fmla="*/ 1120975 h 1648458"/>
              <a:gd name="connsiteX4" fmla="*/ 1870727 w 1909062"/>
              <a:gd name="connsiteY4" fmla="*/ 1121061 h 1648458"/>
              <a:gd name="connsiteX5" fmla="*/ 970990 w 1909062"/>
              <a:gd name="connsiteY5" fmla="*/ 1638315 h 1648458"/>
              <a:gd name="connsiteX6" fmla="*/ 932914 w 1909062"/>
              <a:gd name="connsiteY6" fmla="*/ 1648458 h 1648458"/>
              <a:gd name="connsiteX7" fmla="*/ 0 w 1909062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062" h="1648458">
                <a:moveTo>
                  <a:pt x="0" y="0"/>
                </a:moveTo>
                <a:lnTo>
                  <a:pt x="1909062" y="0"/>
                </a:lnTo>
                <a:lnTo>
                  <a:pt x="1909062" y="1054793"/>
                </a:lnTo>
                <a:cubicBezTo>
                  <a:pt x="1909062" y="1082125"/>
                  <a:pt x="1894450" y="1107395"/>
                  <a:pt x="1870813" y="1120975"/>
                </a:cubicBezTo>
                <a:lnTo>
                  <a:pt x="1870727" y="1121061"/>
                </a:lnTo>
                <a:lnTo>
                  <a:pt x="970990" y="1638315"/>
                </a:lnTo>
                <a:cubicBezTo>
                  <a:pt x="959387" y="1644933"/>
                  <a:pt x="946322" y="1648458"/>
                  <a:pt x="932914" y="1648458"/>
                </a:cubicBezTo>
                <a:lnTo>
                  <a:pt x="0" y="164845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R"/>
              <a:t>Click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EAEF728-B5A7-78B0-C446-D7E578EFEF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10736" y="1780542"/>
            <a:ext cx="2084197" cy="1799686"/>
          </a:xfrm>
          <a:custGeom>
            <a:avLst/>
            <a:gdLst>
              <a:gd name="connsiteX0" fmla="*/ 97614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648458 h 1648458"/>
              <a:gd name="connsiteX3" fmla="*/ 0 w 1909062"/>
              <a:gd name="connsiteY3" fmla="*/ 1648458 h 1648458"/>
              <a:gd name="connsiteX4" fmla="*/ 0 w 1909062"/>
              <a:gd name="connsiteY4" fmla="*/ 593665 h 1648458"/>
              <a:gd name="connsiteX5" fmla="*/ 38249 w 1909062"/>
              <a:gd name="connsiteY5" fmla="*/ 527483 h 1648458"/>
              <a:gd name="connsiteX6" fmla="*/ 38335 w 1909062"/>
              <a:gd name="connsiteY6" fmla="*/ 527397 h 1648458"/>
              <a:gd name="connsiteX7" fmla="*/ 938072 w 1909062"/>
              <a:gd name="connsiteY7" fmla="*/ 10143 h 1648458"/>
              <a:gd name="connsiteX8" fmla="*/ 976148 w 1909062"/>
              <a:gd name="connsiteY8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2" h="1648458">
                <a:moveTo>
                  <a:pt x="976148" y="0"/>
                </a:moveTo>
                <a:lnTo>
                  <a:pt x="1909062" y="0"/>
                </a:lnTo>
                <a:lnTo>
                  <a:pt x="1909062" y="1648458"/>
                </a:lnTo>
                <a:lnTo>
                  <a:pt x="0" y="1648458"/>
                </a:lnTo>
                <a:lnTo>
                  <a:pt x="0" y="593665"/>
                </a:lnTo>
                <a:cubicBezTo>
                  <a:pt x="0" y="566333"/>
                  <a:pt x="14612" y="541063"/>
                  <a:pt x="38249" y="527483"/>
                </a:cubicBezTo>
                <a:lnTo>
                  <a:pt x="38335" y="527397"/>
                </a:lnTo>
                <a:lnTo>
                  <a:pt x="938072" y="10143"/>
                </a:lnTo>
                <a:cubicBezTo>
                  <a:pt x="949675" y="3525"/>
                  <a:pt x="962740" y="0"/>
                  <a:pt x="97614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A72410B-FDB8-9856-1CDA-6B83DB05D0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48268" y="1780542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7A785AA-4B3B-6FC0-EE99-36E5984FE8E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73204" y="1780542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R"/>
              <a:t>Click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F7870D1-2ABF-A636-6209-AA836229AD4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67214" y="3676118"/>
            <a:ext cx="2084197" cy="1799686"/>
          </a:xfrm>
          <a:custGeom>
            <a:avLst/>
            <a:gdLst>
              <a:gd name="connsiteX0" fmla="*/ 97614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648458 h 1648458"/>
              <a:gd name="connsiteX3" fmla="*/ 0 w 1909062"/>
              <a:gd name="connsiteY3" fmla="*/ 1648458 h 1648458"/>
              <a:gd name="connsiteX4" fmla="*/ 0 w 1909062"/>
              <a:gd name="connsiteY4" fmla="*/ 593665 h 1648458"/>
              <a:gd name="connsiteX5" fmla="*/ 38249 w 1909062"/>
              <a:gd name="connsiteY5" fmla="*/ 527483 h 1648458"/>
              <a:gd name="connsiteX6" fmla="*/ 38335 w 1909062"/>
              <a:gd name="connsiteY6" fmla="*/ 527397 h 1648458"/>
              <a:gd name="connsiteX7" fmla="*/ 938072 w 1909062"/>
              <a:gd name="connsiteY7" fmla="*/ 10143 h 1648458"/>
              <a:gd name="connsiteX8" fmla="*/ 976148 w 1909062"/>
              <a:gd name="connsiteY8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2" h="1648458">
                <a:moveTo>
                  <a:pt x="976148" y="0"/>
                </a:moveTo>
                <a:lnTo>
                  <a:pt x="1909062" y="0"/>
                </a:lnTo>
                <a:lnTo>
                  <a:pt x="1909062" y="1648458"/>
                </a:lnTo>
                <a:lnTo>
                  <a:pt x="0" y="1648458"/>
                </a:lnTo>
                <a:lnTo>
                  <a:pt x="0" y="593665"/>
                </a:lnTo>
                <a:cubicBezTo>
                  <a:pt x="0" y="566333"/>
                  <a:pt x="14612" y="541063"/>
                  <a:pt x="38249" y="527483"/>
                </a:cubicBezTo>
                <a:lnTo>
                  <a:pt x="38335" y="527397"/>
                </a:lnTo>
                <a:lnTo>
                  <a:pt x="938072" y="10143"/>
                </a:lnTo>
                <a:cubicBezTo>
                  <a:pt x="949675" y="3525"/>
                  <a:pt x="962740" y="0"/>
                  <a:pt x="97614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B9CC10E-CD56-A104-1E9E-A3DE967AED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2284" y="3676118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72466C6-A41A-6C98-380A-85FA06B9B2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237074" y="3676118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6688A0C-7B2D-6251-BE00-4521F2E504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22003" y="3676118"/>
            <a:ext cx="2084197" cy="1799686"/>
          </a:xfrm>
          <a:custGeom>
            <a:avLst/>
            <a:gdLst>
              <a:gd name="connsiteX0" fmla="*/ 97614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648458 h 1648458"/>
              <a:gd name="connsiteX3" fmla="*/ 0 w 1909062"/>
              <a:gd name="connsiteY3" fmla="*/ 1648458 h 1648458"/>
              <a:gd name="connsiteX4" fmla="*/ 0 w 1909062"/>
              <a:gd name="connsiteY4" fmla="*/ 593665 h 1648458"/>
              <a:gd name="connsiteX5" fmla="*/ 38249 w 1909062"/>
              <a:gd name="connsiteY5" fmla="*/ 527483 h 1648458"/>
              <a:gd name="connsiteX6" fmla="*/ 38335 w 1909062"/>
              <a:gd name="connsiteY6" fmla="*/ 527397 h 1648458"/>
              <a:gd name="connsiteX7" fmla="*/ 938072 w 1909062"/>
              <a:gd name="connsiteY7" fmla="*/ 10143 h 1648458"/>
              <a:gd name="connsiteX8" fmla="*/ 976148 w 1909062"/>
              <a:gd name="connsiteY8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2" h="1648458">
                <a:moveTo>
                  <a:pt x="976148" y="0"/>
                </a:moveTo>
                <a:lnTo>
                  <a:pt x="1909062" y="0"/>
                </a:lnTo>
                <a:lnTo>
                  <a:pt x="1909062" y="1648458"/>
                </a:lnTo>
                <a:lnTo>
                  <a:pt x="0" y="1648458"/>
                </a:lnTo>
                <a:lnTo>
                  <a:pt x="0" y="593665"/>
                </a:lnTo>
                <a:cubicBezTo>
                  <a:pt x="0" y="566333"/>
                  <a:pt x="14612" y="541063"/>
                  <a:pt x="38249" y="527483"/>
                </a:cubicBezTo>
                <a:lnTo>
                  <a:pt x="38335" y="527397"/>
                </a:lnTo>
                <a:lnTo>
                  <a:pt x="938072" y="10143"/>
                </a:lnTo>
                <a:cubicBezTo>
                  <a:pt x="949675" y="3525"/>
                  <a:pt x="962740" y="0"/>
                  <a:pt x="97614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CR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0574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F437A6-3202-4573-9F9E-294DF702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1D810B-9C2F-25BD-B60B-7C5399211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5E21B-E023-EB62-F505-A1CD42FC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7E85ED7-FFF9-4745-A0CD-18FF8BA808F2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E7EDF-EB25-24DD-3A3D-668FAB76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9E9A21B-9C29-514B-CFF4-61CC9B0F88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5800" y="1780542"/>
            <a:ext cx="2084197" cy="1799686"/>
          </a:xfrm>
          <a:custGeom>
            <a:avLst/>
            <a:gdLst>
              <a:gd name="connsiteX0" fmla="*/ 0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054793 h 1648458"/>
              <a:gd name="connsiteX3" fmla="*/ 1870813 w 1909062"/>
              <a:gd name="connsiteY3" fmla="*/ 1120975 h 1648458"/>
              <a:gd name="connsiteX4" fmla="*/ 1870727 w 1909062"/>
              <a:gd name="connsiteY4" fmla="*/ 1121061 h 1648458"/>
              <a:gd name="connsiteX5" fmla="*/ 970990 w 1909062"/>
              <a:gd name="connsiteY5" fmla="*/ 1638315 h 1648458"/>
              <a:gd name="connsiteX6" fmla="*/ 932914 w 1909062"/>
              <a:gd name="connsiteY6" fmla="*/ 1648458 h 1648458"/>
              <a:gd name="connsiteX7" fmla="*/ 0 w 1909062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062" h="1648458">
                <a:moveTo>
                  <a:pt x="0" y="0"/>
                </a:moveTo>
                <a:lnTo>
                  <a:pt x="1909062" y="0"/>
                </a:lnTo>
                <a:lnTo>
                  <a:pt x="1909062" y="1054793"/>
                </a:lnTo>
                <a:cubicBezTo>
                  <a:pt x="1909062" y="1082125"/>
                  <a:pt x="1894450" y="1107395"/>
                  <a:pt x="1870813" y="1120975"/>
                </a:cubicBezTo>
                <a:lnTo>
                  <a:pt x="1870727" y="1121061"/>
                </a:lnTo>
                <a:lnTo>
                  <a:pt x="970990" y="1638315"/>
                </a:lnTo>
                <a:cubicBezTo>
                  <a:pt x="959387" y="1644933"/>
                  <a:pt x="946322" y="1648458"/>
                  <a:pt x="932914" y="1648458"/>
                </a:cubicBezTo>
                <a:lnTo>
                  <a:pt x="0" y="164845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F14E1A-DD61-54C1-705D-B24E43D1C1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52144" y="3676118"/>
            <a:ext cx="2084197" cy="1799686"/>
          </a:xfrm>
          <a:custGeom>
            <a:avLst/>
            <a:gdLst>
              <a:gd name="connsiteX0" fmla="*/ 0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054793 h 1648458"/>
              <a:gd name="connsiteX3" fmla="*/ 1870813 w 1909062"/>
              <a:gd name="connsiteY3" fmla="*/ 1120975 h 1648458"/>
              <a:gd name="connsiteX4" fmla="*/ 1870727 w 1909062"/>
              <a:gd name="connsiteY4" fmla="*/ 1121061 h 1648458"/>
              <a:gd name="connsiteX5" fmla="*/ 970990 w 1909062"/>
              <a:gd name="connsiteY5" fmla="*/ 1638315 h 1648458"/>
              <a:gd name="connsiteX6" fmla="*/ 932914 w 1909062"/>
              <a:gd name="connsiteY6" fmla="*/ 1648458 h 1648458"/>
              <a:gd name="connsiteX7" fmla="*/ 0 w 1909062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062" h="1648458">
                <a:moveTo>
                  <a:pt x="0" y="0"/>
                </a:moveTo>
                <a:lnTo>
                  <a:pt x="1909062" y="0"/>
                </a:lnTo>
                <a:lnTo>
                  <a:pt x="1909062" y="1054793"/>
                </a:lnTo>
                <a:cubicBezTo>
                  <a:pt x="1909062" y="1082125"/>
                  <a:pt x="1894450" y="1107395"/>
                  <a:pt x="1870813" y="1120975"/>
                </a:cubicBezTo>
                <a:lnTo>
                  <a:pt x="1870727" y="1121061"/>
                </a:lnTo>
                <a:lnTo>
                  <a:pt x="970990" y="1638315"/>
                </a:lnTo>
                <a:cubicBezTo>
                  <a:pt x="959387" y="1644933"/>
                  <a:pt x="946322" y="1648458"/>
                  <a:pt x="932914" y="1648458"/>
                </a:cubicBezTo>
                <a:lnTo>
                  <a:pt x="0" y="164845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93F517E-2782-2D1C-57C9-70E51D32C2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35672" y="1780542"/>
            <a:ext cx="2084197" cy="1799686"/>
          </a:xfrm>
          <a:custGeom>
            <a:avLst/>
            <a:gdLst>
              <a:gd name="connsiteX0" fmla="*/ 0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054793 h 1648458"/>
              <a:gd name="connsiteX3" fmla="*/ 1870813 w 1909062"/>
              <a:gd name="connsiteY3" fmla="*/ 1120975 h 1648458"/>
              <a:gd name="connsiteX4" fmla="*/ 1870727 w 1909062"/>
              <a:gd name="connsiteY4" fmla="*/ 1121061 h 1648458"/>
              <a:gd name="connsiteX5" fmla="*/ 970990 w 1909062"/>
              <a:gd name="connsiteY5" fmla="*/ 1638315 h 1648458"/>
              <a:gd name="connsiteX6" fmla="*/ 932914 w 1909062"/>
              <a:gd name="connsiteY6" fmla="*/ 1648458 h 1648458"/>
              <a:gd name="connsiteX7" fmla="*/ 0 w 1909062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062" h="1648458">
                <a:moveTo>
                  <a:pt x="0" y="0"/>
                </a:moveTo>
                <a:lnTo>
                  <a:pt x="1909062" y="0"/>
                </a:lnTo>
                <a:lnTo>
                  <a:pt x="1909062" y="1054793"/>
                </a:lnTo>
                <a:cubicBezTo>
                  <a:pt x="1909062" y="1082125"/>
                  <a:pt x="1894450" y="1107395"/>
                  <a:pt x="1870813" y="1120975"/>
                </a:cubicBezTo>
                <a:lnTo>
                  <a:pt x="1870727" y="1121061"/>
                </a:lnTo>
                <a:lnTo>
                  <a:pt x="970990" y="1638315"/>
                </a:lnTo>
                <a:cubicBezTo>
                  <a:pt x="959387" y="1644933"/>
                  <a:pt x="946322" y="1648458"/>
                  <a:pt x="932914" y="1648458"/>
                </a:cubicBezTo>
                <a:lnTo>
                  <a:pt x="0" y="164845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R"/>
              <a:t>Click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EAEF728-B5A7-78B0-C446-D7E578EFEF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10736" y="1780542"/>
            <a:ext cx="2084197" cy="1799686"/>
          </a:xfrm>
          <a:custGeom>
            <a:avLst/>
            <a:gdLst>
              <a:gd name="connsiteX0" fmla="*/ 97614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648458 h 1648458"/>
              <a:gd name="connsiteX3" fmla="*/ 0 w 1909062"/>
              <a:gd name="connsiteY3" fmla="*/ 1648458 h 1648458"/>
              <a:gd name="connsiteX4" fmla="*/ 0 w 1909062"/>
              <a:gd name="connsiteY4" fmla="*/ 593665 h 1648458"/>
              <a:gd name="connsiteX5" fmla="*/ 38249 w 1909062"/>
              <a:gd name="connsiteY5" fmla="*/ 527483 h 1648458"/>
              <a:gd name="connsiteX6" fmla="*/ 38335 w 1909062"/>
              <a:gd name="connsiteY6" fmla="*/ 527397 h 1648458"/>
              <a:gd name="connsiteX7" fmla="*/ 938072 w 1909062"/>
              <a:gd name="connsiteY7" fmla="*/ 10143 h 1648458"/>
              <a:gd name="connsiteX8" fmla="*/ 976148 w 1909062"/>
              <a:gd name="connsiteY8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2" h="1648458">
                <a:moveTo>
                  <a:pt x="976148" y="0"/>
                </a:moveTo>
                <a:lnTo>
                  <a:pt x="1909062" y="0"/>
                </a:lnTo>
                <a:lnTo>
                  <a:pt x="1909062" y="1648458"/>
                </a:lnTo>
                <a:lnTo>
                  <a:pt x="0" y="1648458"/>
                </a:lnTo>
                <a:lnTo>
                  <a:pt x="0" y="593665"/>
                </a:lnTo>
                <a:cubicBezTo>
                  <a:pt x="0" y="566333"/>
                  <a:pt x="14612" y="541063"/>
                  <a:pt x="38249" y="527483"/>
                </a:cubicBezTo>
                <a:lnTo>
                  <a:pt x="38335" y="527397"/>
                </a:lnTo>
                <a:lnTo>
                  <a:pt x="938072" y="10143"/>
                </a:lnTo>
                <a:cubicBezTo>
                  <a:pt x="949675" y="3525"/>
                  <a:pt x="962740" y="0"/>
                  <a:pt x="97614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A72410B-FDB8-9856-1CDA-6B83DB05D0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48268" y="1780542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7A785AA-4B3B-6FC0-EE99-36E5984FE8E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73204" y="1780542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R"/>
              <a:t>Click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F7870D1-2ABF-A636-6209-AA836229AD4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67214" y="3676118"/>
            <a:ext cx="2084197" cy="1799686"/>
          </a:xfrm>
          <a:custGeom>
            <a:avLst/>
            <a:gdLst>
              <a:gd name="connsiteX0" fmla="*/ 97614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648458 h 1648458"/>
              <a:gd name="connsiteX3" fmla="*/ 0 w 1909062"/>
              <a:gd name="connsiteY3" fmla="*/ 1648458 h 1648458"/>
              <a:gd name="connsiteX4" fmla="*/ 0 w 1909062"/>
              <a:gd name="connsiteY4" fmla="*/ 593665 h 1648458"/>
              <a:gd name="connsiteX5" fmla="*/ 38249 w 1909062"/>
              <a:gd name="connsiteY5" fmla="*/ 527483 h 1648458"/>
              <a:gd name="connsiteX6" fmla="*/ 38335 w 1909062"/>
              <a:gd name="connsiteY6" fmla="*/ 527397 h 1648458"/>
              <a:gd name="connsiteX7" fmla="*/ 938072 w 1909062"/>
              <a:gd name="connsiteY7" fmla="*/ 10143 h 1648458"/>
              <a:gd name="connsiteX8" fmla="*/ 976148 w 1909062"/>
              <a:gd name="connsiteY8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2" h="1648458">
                <a:moveTo>
                  <a:pt x="976148" y="0"/>
                </a:moveTo>
                <a:lnTo>
                  <a:pt x="1909062" y="0"/>
                </a:lnTo>
                <a:lnTo>
                  <a:pt x="1909062" y="1648458"/>
                </a:lnTo>
                <a:lnTo>
                  <a:pt x="0" y="1648458"/>
                </a:lnTo>
                <a:lnTo>
                  <a:pt x="0" y="593665"/>
                </a:lnTo>
                <a:cubicBezTo>
                  <a:pt x="0" y="566333"/>
                  <a:pt x="14612" y="541063"/>
                  <a:pt x="38249" y="527483"/>
                </a:cubicBezTo>
                <a:lnTo>
                  <a:pt x="38335" y="527397"/>
                </a:lnTo>
                <a:lnTo>
                  <a:pt x="938072" y="10143"/>
                </a:lnTo>
                <a:cubicBezTo>
                  <a:pt x="949675" y="3525"/>
                  <a:pt x="962740" y="0"/>
                  <a:pt x="97614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B9CC10E-CD56-A104-1E9E-A3DE967AED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2284" y="3676118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72466C6-A41A-6C98-380A-85FA06B9B2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237074" y="3676118"/>
            <a:ext cx="2084197" cy="1799686"/>
          </a:xfrm>
          <a:custGeom>
            <a:avLst/>
            <a:gdLst>
              <a:gd name="connsiteX0" fmla="*/ 16220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486250 h 1648458"/>
              <a:gd name="connsiteX3" fmla="*/ 1746854 w 1909062"/>
              <a:gd name="connsiteY3" fmla="*/ 1648458 h 1648458"/>
              <a:gd name="connsiteX4" fmla="*/ 0 w 1909062"/>
              <a:gd name="connsiteY4" fmla="*/ 1648458 h 1648458"/>
              <a:gd name="connsiteX5" fmla="*/ 0 w 1909062"/>
              <a:gd name="connsiteY5" fmla="*/ 162208 h 1648458"/>
              <a:gd name="connsiteX6" fmla="*/ 162208 w 1909062"/>
              <a:gd name="connsiteY6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9062" h="1648458">
                <a:moveTo>
                  <a:pt x="162208" y="0"/>
                </a:moveTo>
                <a:lnTo>
                  <a:pt x="1909062" y="0"/>
                </a:lnTo>
                <a:lnTo>
                  <a:pt x="1909062" y="1486250"/>
                </a:lnTo>
                <a:cubicBezTo>
                  <a:pt x="1909062" y="1575835"/>
                  <a:pt x="1836439" y="1648458"/>
                  <a:pt x="1746854" y="1648458"/>
                </a:cubicBezTo>
                <a:lnTo>
                  <a:pt x="0" y="1648458"/>
                </a:lnTo>
                <a:lnTo>
                  <a:pt x="0" y="162208"/>
                </a:lnTo>
                <a:cubicBezTo>
                  <a:pt x="0" y="72623"/>
                  <a:pt x="72623" y="0"/>
                  <a:pt x="16220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6688A0C-7B2D-6251-BE00-4521F2E504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22003" y="3676118"/>
            <a:ext cx="2084197" cy="1799686"/>
          </a:xfrm>
          <a:custGeom>
            <a:avLst/>
            <a:gdLst>
              <a:gd name="connsiteX0" fmla="*/ 976148 w 1909062"/>
              <a:gd name="connsiteY0" fmla="*/ 0 h 1648458"/>
              <a:gd name="connsiteX1" fmla="*/ 1909062 w 1909062"/>
              <a:gd name="connsiteY1" fmla="*/ 0 h 1648458"/>
              <a:gd name="connsiteX2" fmla="*/ 1909062 w 1909062"/>
              <a:gd name="connsiteY2" fmla="*/ 1648458 h 1648458"/>
              <a:gd name="connsiteX3" fmla="*/ 0 w 1909062"/>
              <a:gd name="connsiteY3" fmla="*/ 1648458 h 1648458"/>
              <a:gd name="connsiteX4" fmla="*/ 0 w 1909062"/>
              <a:gd name="connsiteY4" fmla="*/ 593665 h 1648458"/>
              <a:gd name="connsiteX5" fmla="*/ 38249 w 1909062"/>
              <a:gd name="connsiteY5" fmla="*/ 527483 h 1648458"/>
              <a:gd name="connsiteX6" fmla="*/ 38335 w 1909062"/>
              <a:gd name="connsiteY6" fmla="*/ 527397 h 1648458"/>
              <a:gd name="connsiteX7" fmla="*/ 938072 w 1909062"/>
              <a:gd name="connsiteY7" fmla="*/ 10143 h 1648458"/>
              <a:gd name="connsiteX8" fmla="*/ 976148 w 1909062"/>
              <a:gd name="connsiteY8" fmla="*/ 0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062" h="1648458">
                <a:moveTo>
                  <a:pt x="976148" y="0"/>
                </a:moveTo>
                <a:lnTo>
                  <a:pt x="1909062" y="0"/>
                </a:lnTo>
                <a:lnTo>
                  <a:pt x="1909062" y="1648458"/>
                </a:lnTo>
                <a:lnTo>
                  <a:pt x="0" y="1648458"/>
                </a:lnTo>
                <a:lnTo>
                  <a:pt x="0" y="593665"/>
                </a:lnTo>
                <a:cubicBezTo>
                  <a:pt x="0" y="566333"/>
                  <a:pt x="14612" y="541063"/>
                  <a:pt x="38249" y="527483"/>
                </a:cubicBezTo>
                <a:lnTo>
                  <a:pt x="38335" y="527397"/>
                </a:lnTo>
                <a:lnTo>
                  <a:pt x="938072" y="10143"/>
                </a:lnTo>
                <a:cubicBezTo>
                  <a:pt x="949675" y="3525"/>
                  <a:pt x="962740" y="0"/>
                  <a:pt x="97614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CR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1663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76A55-2789-6DAA-0FC6-1126DF92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DF74190-ECD9-4C76-A835-6BA8DF70E0A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77066-89E8-905E-B042-A9704F55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55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1B92C53E-BD15-4B2A-4D39-731B349AC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B3786-6DEC-472C-C74D-C1245C72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F893C43-A361-41D9-AAD4-DA685D13AFEA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8E6CB-9FFF-78C6-191C-690E7106E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068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8E22-9133-4AC6-A081-3D8B7986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101" y="685801"/>
            <a:ext cx="6515099" cy="502919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088B2-C1BC-4B2B-BF5D-30D44CFC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779295"/>
            <a:ext cx="3301999" cy="29357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DB6263-6E53-8EC7-3ED9-95F27F8D1F46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16824-9B67-9D72-ABDE-D446D317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9460FAD1-5AC9-4FB0-9C86-250AB64551F3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574D88-D235-1DF7-CACD-773B4FA3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1101" y="6062849"/>
            <a:ext cx="4724395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6A20CCA-E21B-7E28-E40C-03FFD0176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1994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99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5426-0C34-3CAD-B4EE-24DD64F8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5C593E-9BB5-56F8-A2AA-1A38CEC2C4AB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C2E1EA-959E-EAAD-D34E-B7F4D62E4C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91101" y="685801"/>
            <a:ext cx="6515099" cy="5029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97F7C4-F13B-644D-E1B5-32BDE90E8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6A8430A-D73F-EBEE-E190-F2D1BF995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8FF10-0DCF-34D1-95BF-67A63BCD34E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r">
              <a:defRPr/>
            </a:lvl1pPr>
          </a:lstStyle>
          <a:p>
            <a:fld id="{C9CC6650-BBA2-4796-9BF6-5488363F52C6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94E51-02A2-9046-0509-53A5A6158F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91101" y="6062849"/>
            <a:ext cx="4727448" cy="13716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37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8785ED1F-F1B5-86E3-8525-69E5776C64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6413" y="4392655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188B46A-9275-78BF-52F1-DEDA8BD5E9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0063" y="118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FB5CC423-9A1B-60AA-708E-05F554523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97863" y="4392655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DB6263-6E53-8EC7-3ED9-95F27F8D1F46}"/>
              </a:ext>
            </a:extLst>
          </p:cNvPr>
          <p:cNvCxnSpPr>
            <a:cxnSpLocks/>
          </p:cNvCxnSpPr>
          <p:nvPr userDrawn="1"/>
        </p:nvCxnSpPr>
        <p:spPr>
          <a:xfrm>
            <a:off x="4310063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4">
            <a:extLst>
              <a:ext uri="{FF2B5EF4-FFF2-40B4-BE49-F238E27FC236}">
                <a16:creationId xmlns:a16="http://schemas.microsoft.com/office/drawing/2014/main" id="{FB6D3565-3DA0-4A99-40FB-5CAD5E734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17287" y="118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B2D9B7-E346-B56D-9A6C-23BA3198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43B6397-83BB-8D58-83C8-350490A2AA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9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CE6BB9E-1469-4F26-04A4-6E530E0E3E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45752" y="1417639"/>
            <a:ext cx="6221412" cy="5092700"/>
          </a:xfrm>
          <a:custGeom>
            <a:avLst/>
            <a:gdLst>
              <a:gd name="connsiteX0" fmla="*/ 0 w 6221412"/>
              <a:gd name="connsiteY0" fmla="*/ 0 h 5092700"/>
              <a:gd name="connsiteX1" fmla="*/ 3043031 w 6221412"/>
              <a:gd name="connsiteY1" fmla="*/ 2533 h 5092700"/>
              <a:gd name="connsiteX2" fmla="*/ 3166713 w 6221412"/>
              <a:gd name="connsiteY2" fmla="*/ 37987 h 5092700"/>
              <a:gd name="connsiteX3" fmla="*/ 6097730 w 6221412"/>
              <a:gd name="connsiteY3" fmla="*/ 1868927 h 5092700"/>
              <a:gd name="connsiteX4" fmla="*/ 6221412 w 6221412"/>
              <a:gd name="connsiteY4" fmla="*/ 2101910 h 5092700"/>
              <a:gd name="connsiteX5" fmla="*/ 6221412 w 6221412"/>
              <a:gd name="connsiteY5" fmla="*/ 5092700 h 5092700"/>
              <a:gd name="connsiteX6" fmla="*/ 0 w 6221412"/>
              <a:gd name="connsiteY6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1412" h="5092700">
                <a:moveTo>
                  <a:pt x="0" y="0"/>
                </a:moveTo>
                <a:lnTo>
                  <a:pt x="3043031" y="2533"/>
                </a:lnTo>
                <a:cubicBezTo>
                  <a:pt x="3087370" y="2533"/>
                  <a:pt x="3129375" y="15195"/>
                  <a:pt x="3166713" y="37987"/>
                </a:cubicBezTo>
                <a:lnTo>
                  <a:pt x="6097730" y="1868927"/>
                </a:lnTo>
                <a:cubicBezTo>
                  <a:pt x="6174740" y="1917043"/>
                  <a:pt x="6221412" y="2005678"/>
                  <a:pt x="6221412" y="2101910"/>
                </a:cubicBezTo>
                <a:lnTo>
                  <a:pt x="6221412" y="5092700"/>
                </a:lnTo>
                <a:lnTo>
                  <a:pt x="0" y="5092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FEB3D6-00D0-37F0-61E7-6DB0014DA657}"/>
              </a:ext>
            </a:extLst>
          </p:cNvPr>
          <p:cNvCxnSpPr>
            <a:cxnSpLocks/>
          </p:cNvCxnSpPr>
          <p:nvPr userDrawn="1"/>
        </p:nvCxnSpPr>
        <p:spPr>
          <a:xfrm>
            <a:off x="5638800" y="0"/>
            <a:ext cx="0" cy="6517743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7DC72C-3314-34C0-BFDC-12BEA7B5D2AD}"/>
              </a:ext>
            </a:extLst>
          </p:cNvPr>
          <p:cNvCxnSpPr>
            <a:cxnSpLocks/>
          </p:cNvCxnSpPr>
          <p:nvPr/>
        </p:nvCxnSpPr>
        <p:spPr>
          <a:xfrm rot="10800000">
            <a:off x="8318089" y="209"/>
            <a:ext cx="2034916" cy="1221579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36124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69" y="4050545"/>
            <a:ext cx="36124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0F3ADB-DCB1-46D9-A067-6DE27A5E493D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4037712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971CD7DB-F1E1-40A4-B215-2DDB3A19A423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1EFD9-C39A-AB8C-9438-6705DB3F3224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2476498" y="6062849"/>
            <a:ext cx="243230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B1CEC-B614-67EA-75DC-8726BCBB0FE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B4D41D3-5924-DD45-5D9C-6623A0C3B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8843" cy="504454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52A7BA0-AA16-3CEA-68F7-FDE5A3F9896E}"/>
              </a:ext>
            </a:extLst>
          </p:cNvPr>
          <p:cNvSpPr/>
          <p:nvPr/>
        </p:nvSpPr>
        <p:spPr>
          <a:xfrm>
            <a:off x="9909953" y="897835"/>
            <a:ext cx="2282044" cy="1529891"/>
          </a:xfrm>
          <a:custGeom>
            <a:avLst/>
            <a:gdLst>
              <a:gd name="connsiteX0" fmla="*/ 143645 w 2282044"/>
              <a:gd name="connsiteY0" fmla="*/ 972 h 1529891"/>
              <a:gd name="connsiteX1" fmla="*/ 191744 w 2282044"/>
              <a:gd name="connsiteY1" fmla="*/ 17250 h 1529891"/>
              <a:gd name="connsiteX2" fmla="*/ 2282044 w 2282044"/>
              <a:gd name="connsiteY2" fmla="*/ 1232626 h 1529891"/>
              <a:gd name="connsiteX3" fmla="*/ 2282044 w 2282044"/>
              <a:gd name="connsiteY3" fmla="*/ 1529891 h 1529891"/>
              <a:gd name="connsiteX4" fmla="*/ 63917 w 2282044"/>
              <a:gd name="connsiteY4" fmla="*/ 240191 h 1529891"/>
              <a:gd name="connsiteX5" fmla="*/ 17131 w 2282044"/>
              <a:gd name="connsiteY5" fmla="*/ 64362 h 1529891"/>
              <a:gd name="connsiteX6" fmla="*/ 143645 w 2282044"/>
              <a:gd name="connsiteY6" fmla="*/ 972 h 152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2044" h="1529891">
                <a:moveTo>
                  <a:pt x="143645" y="972"/>
                </a:moveTo>
                <a:cubicBezTo>
                  <a:pt x="160123" y="3028"/>
                  <a:pt x="176469" y="8369"/>
                  <a:pt x="191744" y="17250"/>
                </a:cubicBezTo>
                <a:lnTo>
                  <a:pt x="2282044" y="1232626"/>
                </a:lnTo>
                <a:lnTo>
                  <a:pt x="2282044" y="1529891"/>
                </a:lnTo>
                <a:lnTo>
                  <a:pt x="63917" y="240191"/>
                </a:lnTo>
                <a:cubicBezTo>
                  <a:pt x="2814" y="204666"/>
                  <a:pt x="-18150" y="125889"/>
                  <a:pt x="17131" y="64362"/>
                </a:cubicBezTo>
                <a:cubicBezTo>
                  <a:pt x="43591" y="18217"/>
                  <a:pt x="94211" y="-5194"/>
                  <a:pt x="143645" y="972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423156E-92A2-3A65-B438-71104ADB1275}"/>
              </a:ext>
            </a:extLst>
          </p:cNvPr>
          <p:cNvSpPr/>
          <p:nvPr userDrawn="1"/>
        </p:nvSpPr>
        <p:spPr>
          <a:xfrm>
            <a:off x="9909957" y="1"/>
            <a:ext cx="2155897" cy="1155659"/>
          </a:xfrm>
          <a:custGeom>
            <a:avLst/>
            <a:gdLst>
              <a:gd name="connsiteX0" fmla="*/ 0 w 2155897"/>
              <a:gd name="connsiteY0" fmla="*/ 0 h 1155659"/>
              <a:gd name="connsiteX1" fmla="*/ 255655 w 2155897"/>
              <a:gd name="connsiteY1" fmla="*/ 0 h 1155659"/>
              <a:gd name="connsiteX2" fmla="*/ 255655 w 2155897"/>
              <a:gd name="connsiteY2" fmla="*/ 804065 h 1155659"/>
              <a:gd name="connsiteX3" fmla="*/ 1643450 w 2155897"/>
              <a:gd name="connsiteY3" fmla="*/ 0 h 1155659"/>
              <a:gd name="connsiteX4" fmla="*/ 2155897 w 2155897"/>
              <a:gd name="connsiteY4" fmla="*/ 0 h 1155659"/>
              <a:gd name="connsiteX5" fmla="*/ 191612 w 2155897"/>
              <a:gd name="connsiteY5" fmla="*/ 1138023 h 1155659"/>
              <a:gd name="connsiteX6" fmla="*/ 184019 w 2155897"/>
              <a:gd name="connsiteY6" fmla="*/ 1141158 h 1155659"/>
              <a:gd name="connsiteX7" fmla="*/ 177569 w 2155897"/>
              <a:gd name="connsiteY7" fmla="*/ 1145539 h 1155659"/>
              <a:gd name="connsiteX8" fmla="*/ 169368 w 2155897"/>
              <a:gd name="connsiteY8" fmla="*/ 1147207 h 1155659"/>
              <a:gd name="connsiteX9" fmla="*/ 160359 w 2155897"/>
              <a:gd name="connsiteY9" fmla="*/ 1150927 h 1155659"/>
              <a:gd name="connsiteX10" fmla="*/ 134646 w 2155897"/>
              <a:gd name="connsiteY10" fmla="*/ 1154272 h 1155659"/>
              <a:gd name="connsiteX11" fmla="*/ 127828 w 2155897"/>
              <a:gd name="connsiteY11" fmla="*/ 1155659 h 1155659"/>
              <a:gd name="connsiteX12" fmla="*/ 122273 w 2155897"/>
              <a:gd name="connsiteY12" fmla="*/ 1154529 h 1155659"/>
              <a:gd name="connsiteX13" fmla="*/ 95285 w 2155897"/>
              <a:gd name="connsiteY13" fmla="*/ 1151005 h 1155659"/>
              <a:gd name="connsiteX14" fmla="*/ 85712 w 2155897"/>
              <a:gd name="connsiteY14" fmla="*/ 1147090 h 1155659"/>
              <a:gd name="connsiteX15" fmla="*/ 78087 w 2155897"/>
              <a:gd name="connsiteY15" fmla="*/ 1145539 h 1155659"/>
              <a:gd name="connsiteX16" fmla="*/ 72287 w 2155897"/>
              <a:gd name="connsiteY16" fmla="*/ 1141600 h 1155659"/>
              <a:gd name="connsiteX17" fmla="*/ 64760 w 2155897"/>
              <a:gd name="connsiteY17" fmla="*/ 1138522 h 1155659"/>
              <a:gd name="connsiteX18" fmla="*/ 39208 w 2155897"/>
              <a:gd name="connsiteY18" fmla="*/ 1119136 h 1155659"/>
              <a:gd name="connsiteX19" fmla="*/ 37454 w 2155897"/>
              <a:gd name="connsiteY19" fmla="*/ 1117945 h 1155659"/>
              <a:gd name="connsiteX20" fmla="*/ 34870 w 2155897"/>
              <a:gd name="connsiteY20" fmla="*/ 1114087 h 1155659"/>
              <a:gd name="connsiteX21" fmla="*/ 17000 w 2155897"/>
              <a:gd name="connsiteY21" fmla="*/ 1090783 h 1155659"/>
              <a:gd name="connsiteX22" fmla="*/ 14778 w 2155897"/>
              <a:gd name="connsiteY22" fmla="*/ 1084087 h 1155659"/>
              <a:gd name="connsiteX23" fmla="*/ 10051 w 2155897"/>
              <a:gd name="connsiteY23" fmla="*/ 1077028 h 1155659"/>
              <a:gd name="connsiteX24" fmla="*/ 6403 w 2155897"/>
              <a:gd name="connsiteY24" fmla="*/ 1058850 h 1155659"/>
              <a:gd name="connsiteX25" fmla="*/ 910 w 2155897"/>
              <a:gd name="connsiteY25" fmla="*/ 1042296 h 1155659"/>
              <a:gd name="connsiteX26" fmla="*/ 1474 w 2155897"/>
              <a:gd name="connsiteY26" fmla="*/ 1034286 h 1155659"/>
              <a:gd name="connsiteX27" fmla="*/ 0 w 2155897"/>
              <a:gd name="connsiteY27" fmla="*/ 1026941 h 11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55897" h="1155659">
                <a:moveTo>
                  <a:pt x="0" y="0"/>
                </a:moveTo>
                <a:lnTo>
                  <a:pt x="255655" y="0"/>
                </a:lnTo>
                <a:lnTo>
                  <a:pt x="255655" y="804065"/>
                </a:lnTo>
                <a:lnTo>
                  <a:pt x="1643450" y="0"/>
                </a:lnTo>
                <a:lnTo>
                  <a:pt x="2155897" y="0"/>
                </a:lnTo>
                <a:lnTo>
                  <a:pt x="191612" y="1138023"/>
                </a:lnTo>
                <a:lnTo>
                  <a:pt x="184019" y="1141158"/>
                </a:lnTo>
                <a:lnTo>
                  <a:pt x="177569" y="1145539"/>
                </a:lnTo>
                <a:lnTo>
                  <a:pt x="169368" y="1147207"/>
                </a:lnTo>
                <a:lnTo>
                  <a:pt x="160359" y="1150927"/>
                </a:lnTo>
                <a:lnTo>
                  <a:pt x="134646" y="1154272"/>
                </a:lnTo>
                <a:lnTo>
                  <a:pt x="127828" y="1155659"/>
                </a:lnTo>
                <a:lnTo>
                  <a:pt x="122273" y="1154529"/>
                </a:lnTo>
                <a:lnTo>
                  <a:pt x="95285" y="1151005"/>
                </a:lnTo>
                <a:lnTo>
                  <a:pt x="85712" y="1147090"/>
                </a:lnTo>
                <a:lnTo>
                  <a:pt x="78087" y="1145539"/>
                </a:lnTo>
                <a:lnTo>
                  <a:pt x="72287" y="1141600"/>
                </a:lnTo>
                <a:lnTo>
                  <a:pt x="64760" y="1138522"/>
                </a:lnTo>
                <a:lnTo>
                  <a:pt x="39208" y="1119136"/>
                </a:lnTo>
                <a:lnTo>
                  <a:pt x="37454" y="1117945"/>
                </a:lnTo>
                <a:lnTo>
                  <a:pt x="34870" y="1114087"/>
                </a:lnTo>
                <a:lnTo>
                  <a:pt x="17000" y="1090783"/>
                </a:lnTo>
                <a:lnTo>
                  <a:pt x="14778" y="1084087"/>
                </a:lnTo>
                <a:lnTo>
                  <a:pt x="10051" y="1077028"/>
                </a:lnTo>
                <a:lnTo>
                  <a:pt x="6403" y="1058850"/>
                </a:lnTo>
                <a:lnTo>
                  <a:pt x="910" y="1042296"/>
                </a:lnTo>
                <a:lnTo>
                  <a:pt x="1474" y="1034286"/>
                </a:lnTo>
                <a:lnTo>
                  <a:pt x="0" y="10269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46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5426-0C34-3CAD-B4EE-24DD64F8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5C593E-9BB5-56F8-A2AA-1A38CEC2C4AB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97F7C4-F13B-644D-E1B5-32BDE90E8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6F43BAA8-BCFA-E114-FA1D-8896C96FD5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6413" y="4392655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129D9398-6935-9EE6-2317-0C9F770428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0063" y="118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83449876-12DE-DA67-7B8C-356558D759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97863" y="4392655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5DA465-2824-D6D6-1ECA-ACEC353C1B55}"/>
              </a:ext>
            </a:extLst>
          </p:cNvPr>
          <p:cNvCxnSpPr>
            <a:cxnSpLocks/>
          </p:cNvCxnSpPr>
          <p:nvPr userDrawn="1"/>
        </p:nvCxnSpPr>
        <p:spPr>
          <a:xfrm>
            <a:off x="4310063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43765D5F-63D7-EA83-928F-FAB9EAE6EF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17287" y="118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847288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188B46A-9275-78BF-52F1-DEDA8BD5E9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0063" y="118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FB5CC423-9A1B-60AA-708E-05F554523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97863" y="4392655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DB6263-6E53-8EC7-3ED9-95F27F8D1F46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1270E43-28BE-2A59-8D0E-82A858CE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D9E07FA-E218-D842-AAA0-08595E0C9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38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5426-0C34-3CAD-B4EE-24DD64F8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5C593E-9BB5-56F8-A2AA-1A38CEC2C4AB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97F7C4-F13B-644D-E1B5-32BDE90E8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CECA2C3D-7A53-96FA-2CD6-BD094FD8D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0063" y="118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4A0D0D6B-8960-462E-24F5-136F84620C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97863" y="4392655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86566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50FD81D0-02CF-368E-DA93-2A66FCEFF5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0063" y="4392236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188B46A-9275-78BF-52F1-DEDA8BD5E9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0063" y="118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DB6263-6E53-8EC7-3ED9-95F27F8D1F46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8F293E70-D433-1365-478E-0322D16D9D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7863" y="2205040"/>
            <a:ext cx="3894137" cy="2112963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E16B20-D6FE-2F2B-29C4-19BB15C9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530A47B-1B97-0FCF-8B35-AD75155B26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295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5426-0C34-3CAD-B4EE-24DD64F8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5C593E-9BB5-56F8-A2AA-1A38CEC2C4AB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97F7C4-F13B-644D-E1B5-32BDE90E8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4">
            <a:extLst>
              <a:ext uri="{FF2B5EF4-FFF2-40B4-BE49-F238E27FC236}">
                <a16:creationId xmlns:a16="http://schemas.microsoft.com/office/drawing/2014/main" id="{F592D220-D4C9-1FB9-84FB-EF1B05CF9B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0063" y="4392236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4" name="Picture Placeholder 24">
            <a:extLst>
              <a:ext uri="{FF2B5EF4-FFF2-40B4-BE49-F238E27FC236}">
                <a16:creationId xmlns:a16="http://schemas.microsoft.com/office/drawing/2014/main" id="{AD1C8C29-5D87-2080-01C8-607A35BA5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0063" y="118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BCC111CA-2C60-85C4-DBB7-FA98B3D14D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7863" y="2205040"/>
            <a:ext cx="3894137" cy="21129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253717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B342228-B394-4D08-0DF5-B6E85B0B9F9B}"/>
              </a:ext>
            </a:extLst>
          </p:cNvPr>
          <p:cNvGrpSpPr/>
          <p:nvPr userDrawn="1"/>
        </p:nvGrpSpPr>
        <p:grpSpPr>
          <a:xfrm>
            <a:off x="342898" y="0"/>
            <a:ext cx="7125018" cy="6515100"/>
            <a:chOff x="342898" y="0"/>
            <a:chExt cx="7125018" cy="65151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E89CA9F-2ABC-408E-EE85-2FEB6DE7D6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68265" y="0"/>
              <a:ext cx="0" cy="3113070"/>
            </a:xfrm>
            <a:prstGeom prst="line">
              <a:avLst/>
            </a:prstGeom>
            <a:ln w="9525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5819FC-E571-A6D2-89B6-CA320C2232A1}"/>
                </a:ext>
              </a:extLst>
            </p:cNvPr>
            <p:cNvSpPr/>
            <p:nvPr/>
          </p:nvSpPr>
          <p:spPr>
            <a:xfrm>
              <a:off x="342899" y="2938710"/>
              <a:ext cx="3415865" cy="3576390"/>
            </a:xfrm>
            <a:custGeom>
              <a:avLst/>
              <a:gdLst>
                <a:gd name="connsiteX0" fmla="*/ 1287361 w 3415865"/>
                <a:gd name="connsiteY0" fmla="*/ 0 h 3576390"/>
                <a:gd name="connsiteX1" fmla="*/ 1317086 w 3415865"/>
                <a:gd name="connsiteY1" fmla="*/ 2415 h 3576390"/>
                <a:gd name="connsiteX2" fmla="*/ 1335141 w 3415865"/>
                <a:gd name="connsiteY2" fmla="*/ 3763 h 3576390"/>
                <a:gd name="connsiteX3" fmla="*/ 1335431 w 3415865"/>
                <a:gd name="connsiteY3" fmla="*/ 3906 h 3576390"/>
                <a:gd name="connsiteX4" fmla="*/ 1336017 w 3415865"/>
                <a:gd name="connsiteY4" fmla="*/ 3954 h 3576390"/>
                <a:gd name="connsiteX5" fmla="*/ 1363296 w 3415865"/>
                <a:gd name="connsiteY5" fmla="*/ 17661 h 3576390"/>
                <a:gd name="connsiteX6" fmla="*/ 1378913 w 3415865"/>
                <a:gd name="connsiteY6" fmla="*/ 25371 h 3576390"/>
                <a:gd name="connsiteX7" fmla="*/ 1379128 w 3415865"/>
                <a:gd name="connsiteY7" fmla="*/ 25617 h 3576390"/>
                <a:gd name="connsiteX8" fmla="*/ 1379659 w 3415865"/>
                <a:gd name="connsiteY8" fmla="*/ 25884 h 3576390"/>
                <a:gd name="connsiteX9" fmla="*/ 1401207 w 3415865"/>
                <a:gd name="connsiteY9" fmla="*/ 50890 h 3576390"/>
                <a:gd name="connsiteX10" fmla="*/ 1412192 w 3415865"/>
                <a:gd name="connsiteY10" fmla="*/ 63464 h 3576390"/>
                <a:gd name="connsiteX11" fmla="*/ 1412485 w 3415865"/>
                <a:gd name="connsiteY11" fmla="*/ 63979 h 3576390"/>
                <a:gd name="connsiteX12" fmla="*/ 1412701 w 3415865"/>
                <a:gd name="connsiteY12" fmla="*/ 64229 h 3576390"/>
                <a:gd name="connsiteX13" fmla="*/ 1412797 w 3415865"/>
                <a:gd name="connsiteY13" fmla="*/ 64525 h 3576390"/>
                <a:gd name="connsiteX14" fmla="*/ 3415865 w 3415865"/>
                <a:gd name="connsiteY14" fmla="*/ 3576390 h 3576390"/>
                <a:gd name="connsiteX15" fmla="*/ 3122720 w 3415865"/>
                <a:gd name="connsiteY15" fmla="*/ 3576390 h 3576390"/>
                <a:gd name="connsiteX16" fmla="*/ 1253767 w 3415865"/>
                <a:gd name="connsiteY16" fmla="*/ 299662 h 3576390"/>
                <a:gd name="connsiteX17" fmla="*/ 0 w 3415865"/>
                <a:gd name="connsiteY17" fmla="*/ 1004558 h 3576390"/>
                <a:gd name="connsiteX18" fmla="*/ 0 w 3415865"/>
                <a:gd name="connsiteY18" fmla="*/ 712338 h 3576390"/>
                <a:gd name="connsiteX19" fmla="*/ 1238360 w 3415865"/>
                <a:gd name="connsiteY19" fmla="*/ 16104 h 3576390"/>
                <a:gd name="connsiteX20" fmla="*/ 1238513 w 3415865"/>
                <a:gd name="connsiteY20" fmla="*/ 15970 h 3576390"/>
                <a:gd name="connsiteX21" fmla="*/ 1238719 w 3415865"/>
                <a:gd name="connsiteY21" fmla="*/ 15902 h 3576390"/>
                <a:gd name="connsiteX22" fmla="*/ 1239278 w 3415865"/>
                <a:gd name="connsiteY22" fmla="*/ 15588 h 3576390"/>
                <a:gd name="connsiteX23" fmla="*/ 1260697 w 3415865"/>
                <a:gd name="connsiteY23" fmla="*/ 8644 h 3576390"/>
                <a:gd name="connsiteX24" fmla="*/ 1286475 w 3415865"/>
                <a:gd name="connsiteY24" fmla="*/ 132 h 3576390"/>
                <a:gd name="connsiteX25" fmla="*/ 1286866 w 3415865"/>
                <a:gd name="connsiteY25" fmla="*/ 161 h 35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15865" h="3576390">
                  <a:moveTo>
                    <a:pt x="1287361" y="0"/>
                  </a:moveTo>
                  <a:lnTo>
                    <a:pt x="1317086" y="2415"/>
                  </a:lnTo>
                  <a:lnTo>
                    <a:pt x="1335141" y="3763"/>
                  </a:lnTo>
                  <a:lnTo>
                    <a:pt x="1335431" y="3906"/>
                  </a:lnTo>
                  <a:lnTo>
                    <a:pt x="1336017" y="3954"/>
                  </a:lnTo>
                  <a:lnTo>
                    <a:pt x="1363296" y="17661"/>
                  </a:lnTo>
                  <a:lnTo>
                    <a:pt x="1378913" y="25371"/>
                  </a:lnTo>
                  <a:lnTo>
                    <a:pt x="1379128" y="25617"/>
                  </a:lnTo>
                  <a:lnTo>
                    <a:pt x="1379659" y="25884"/>
                  </a:lnTo>
                  <a:lnTo>
                    <a:pt x="1401207" y="50890"/>
                  </a:lnTo>
                  <a:lnTo>
                    <a:pt x="1412192" y="63464"/>
                  </a:lnTo>
                  <a:lnTo>
                    <a:pt x="1412485" y="63979"/>
                  </a:lnTo>
                  <a:lnTo>
                    <a:pt x="1412701" y="64229"/>
                  </a:lnTo>
                  <a:lnTo>
                    <a:pt x="1412797" y="64525"/>
                  </a:lnTo>
                  <a:lnTo>
                    <a:pt x="3415865" y="3576390"/>
                  </a:lnTo>
                  <a:lnTo>
                    <a:pt x="3122720" y="3576390"/>
                  </a:lnTo>
                  <a:lnTo>
                    <a:pt x="1253767" y="299662"/>
                  </a:lnTo>
                  <a:lnTo>
                    <a:pt x="0" y="1004558"/>
                  </a:lnTo>
                  <a:lnTo>
                    <a:pt x="0" y="712338"/>
                  </a:lnTo>
                  <a:lnTo>
                    <a:pt x="1238360" y="16104"/>
                  </a:lnTo>
                  <a:lnTo>
                    <a:pt x="1238513" y="15970"/>
                  </a:lnTo>
                  <a:lnTo>
                    <a:pt x="1238719" y="15902"/>
                  </a:lnTo>
                  <a:lnTo>
                    <a:pt x="1239278" y="15588"/>
                  </a:lnTo>
                  <a:lnTo>
                    <a:pt x="1260697" y="8644"/>
                  </a:lnTo>
                  <a:lnTo>
                    <a:pt x="1286475" y="132"/>
                  </a:lnTo>
                  <a:lnTo>
                    <a:pt x="1286866" y="161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771AA-E2D2-A851-4A7B-568D0AE4C64C}"/>
                </a:ext>
              </a:extLst>
            </p:cNvPr>
            <p:cNvSpPr/>
            <p:nvPr/>
          </p:nvSpPr>
          <p:spPr>
            <a:xfrm>
              <a:off x="342898" y="1"/>
              <a:ext cx="7125018" cy="3239899"/>
            </a:xfrm>
            <a:custGeom>
              <a:avLst/>
              <a:gdLst>
                <a:gd name="connsiteX0" fmla="*/ 6605258 w 7125018"/>
                <a:gd name="connsiteY0" fmla="*/ 0 h 3239899"/>
                <a:gd name="connsiteX1" fmla="*/ 7125018 w 7125018"/>
                <a:gd name="connsiteY1" fmla="*/ 0 h 3239899"/>
                <a:gd name="connsiteX2" fmla="*/ 1391564 w 7125018"/>
                <a:gd name="connsiteY2" fmla="*/ 3223473 h 3239899"/>
                <a:gd name="connsiteX3" fmla="*/ 1329300 w 7125018"/>
                <a:gd name="connsiteY3" fmla="*/ 3239899 h 3239899"/>
                <a:gd name="connsiteX4" fmla="*/ 1329300 w 7125018"/>
                <a:gd name="connsiteY4" fmla="*/ 3239771 h 3239899"/>
                <a:gd name="connsiteX5" fmla="*/ 1218140 w 7125018"/>
                <a:gd name="connsiteY5" fmla="*/ 3174833 h 3239899"/>
                <a:gd name="connsiteX6" fmla="*/ 1217854 w 7125018"/>
                <a:gd name="connsiteY6" fmla="*/ 3173951 h 3239899"/>
                <a:gd name="connsiteX7" fmla="*/ 0 w 7125018"/>
                <a:gd name="connsiteY7" fmla="*/ 1075736 h 3239899"/>
                <a:gd name="connsiteX8" fmla="*/ 0 w 7125018"/>
                <a:gd name="connsiteY8" fmla="*/ 568339 h 3239899"/>
                <a:gd name="connsiteX9" fmla="*/ 1376467 w 7125018"/>
                <a:gd name="connsiteY9" fmla="*/ 2939741 h 323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5018" h="3239899">
                  <a:moveTo>
                    <a:pt x="6605258" y="0"/>
                  </a:moveTo>
                  <a:lnTo>
                    <a:pt x="7125018" y="0"/>
                  </a:lnTo>
                  <a:lnTo>
                    <a:pt x="1391564" y="3223473"/>
                  </a:lnTo>
                  <a:cubicBezTo>
                    <a:pt x="1371828" y="3234551"/>
                    <a:pt x="1350436" y="3239899"/>
                    <a:pt x="1329300" y="3239899"/>
                  </a:cubicBezTo>
                  <a:lnTo>
                    <a:pt x="1329300" y="3239771"/>
                  </a:lnTo>
                  <a:cubicBezTo>
                    <a:pt x="1284734" y="3239771"/>
                    <a:pt x="1241569" y="3216342"/>
                    <a:pt x="1218140" y="3174833"/>
                  </a:cubicBezTo>
                  <a:lnTo>
                    <a:pt x="1217854" y="3173951"/>
                  </a:lnTo>
                  <a:lnTo>
                    <a:pt x="0" y="1075736"/>
                  </a:lnTo>
                  <a:lnTo>
                    <a:pt x="0" y="568339"/>
                  </a:lnTo>
                  <a:lnTo>
                    <a:pt x="1376467" y="293974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9D637C-CA0F-0CCC-88C7-BAA35027918F}"/>
              </a:ext>
            </a:extLst>
          </p:cNvPr>
          <p:cNvCxnSpPr>
            <a:cxnSpLocks/>
          </p:cNvCxnSpPr>
          <p:nvPr/>
        </p:nvCxnSpPr>
        <p:spPr>
          <a:xfrm>
            <a:off x="342900" y="0"/>
            <a:ext cx="0" cy="6858000"/>
          </a:xfrm>
          <a:prstGeom prst="line">
            <a:avLst/>
          </a:prstGeom>
          <a:ln w="9525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81A88C-554B-1561-04AF-2CF03C63F982}"/>
              </a:ext>
            </a:extLst>
          </p:cNvPr>
          <p:cNvCxnSpPr>
            <a:cxnSpLocks/>
          </p:cNvCxnSpPr>
          <p:nvPr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32BD2BA-BCB2-09A5-8CC9-3AF06816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2816555"/>
            <a:ext cx="7200900" cy="1676401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17280A9-AACF-82F5-887E-EF7D9524A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5300" y="4876800"/>
            <a:ext cx="7200900" cy="457200"/>
          </a:xfrm>
        </p:spPr>
        <p:txBody>
          <a:bodyPr/>
          <a:lstStyle>
            <a:lvl1pPr marL="0" indent="0">
              <a:buNone/>
              <a:defRPr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C97582C-6114-DA11-175C-3AA8B8BF81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A252E439-41A3-4281-9817-D088A9F6BBBA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C2F4D33-C0EA-E844-06DE-AEA176510D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5300" y="6062849"/>
            <a:ext cx="5410196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5E556BF-9510-A356-7EE6-F9715957DA6D}"/>
              </a:ext>
            </a:extLst>
          </p:cNvPr>
          <p:cNvSpPr/>
          <p:nvPr/>
        </p:nvSpPr>
        <p:spPr>
          <a:xfrm>
            <a:off x="4305300" y="2467915"/>
            <a:ext cx="243794" cy="225474"/>
          </a:xfrm>
          <a:custGeom>
            <a:avLst/>
            <a:gdLst/>
            <a:ahLst/>
            <a:cxnLst/>
            <a:rect l="l" t="t" r="r" b="b"/>
            <a:pathLst>
              <a:path w="243794" h="225474">
                <a:moveTo>
                  <a:pt x="223125" y="0"/>
                </a:moveTo>
                <a:lnTo>
                  <a:pt x="243794" y="32881"/>
                </a:lnTo>
                <a:cubicBezTo>
                  <a:pt x="226570" y="40084"/>
                  <a:pt x="213887" y="50810"/>
                  <a:pt x="205745" y="65058"/>
                </a:cubicBezTo>
                <a:cubicBezTo>
                  <a:pt x="197603" y="79307"/>
                  <a:pt x="193062" y="100054"/>
                  <a:pt x="192123" y="127299"/>
                </a:cubicBezTo>
                <a:lnTo>
                  <a:pt x="236278" y="127299"/>
                </a:lnTo>
                <a:lnTo>
                  <a:pt x="236278" y="225474"/>
                </a:lnTo>
                <a:lnTo>
                  <a:pt x="145619" y="225474"/>
                </a:lnTo>
                <a:lnTo>
                  <a:pt x="145619" y="147967"/>
                </a:lnTo>
                <a:cubicBezTo>
                  <a:pt x="145619" y="106004"/>
                  <a:pt x="150629" y="75628"/>
                  <a:pt x="160650" y="56838"/>
                </a:cubicBezTo>
                <a:cubicBezTo>
                  <a:pt x="173803" y="31785"/>
                  <a:pt x="194628" y="12839"/>
                  <a:pt x="223125" y="0"/>
                </a:cubicBezTo>
                <a:close/>
                <a:moveTo>
                  <a:pt x="77506" y="0"/>
                </a:moveTo>
                <a:lnTo>
                  <a:pt x="98175" y="32881"/>
                </a:lnTo>
                <a:cubicBezTo>
                  <a:pt x="80951" y="40084"/>
                  <a:pt x="68268" y="50810"/>
                  <a:pt x="60126" y="65058"/>
                </a:cubicBezTo>
                <a:cubicBezTo>
                  <a:pt x="51984" y="79307"/>
                  <a:pt x="47443" y="100054"/>
                  <a:pt x="46504" y="127299"/>
                </a:cubicBezTo>
                <a:lnTo>
                  <a:pt x="90659" y="127299"/>
                </a:lnTo>
                <a:lnTo>
                  <a:pt x="90659" y="225474"/>
                </a:lnTo>
                <a:lnTo>
                  <a:pt x="0" y="225474"/>
                </a:lnTo>
                <a:lnTo>
                  <a:pt x="0" y="147967"/>
                </a:lnTo>
                <a:cubicBezTo>
                  <a:pt x="0" y="106004"/>
                  <a:pt x="5010" y="75628"/>
                  <a:pt x="15031" y="56838"/>
                </a:cubicBezTo>
                <a:cubicBezTo>
                  <a:pt x="28184" y="31785"/>
                  <a:pt x="49009" y="12839"/>
                  <a:pt x="775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73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5E430D-8784-0FE0-C1A8-888C9C0FB1AB}"/>
              </a:ext>
            </a:extLst>
          </p:cNvPr>
          <p:cNvGrpSpPr/>
          <p:nvPr userDrawn="1"/>
        </p:nvGrpSpPr>
        <p:grpSpPr>
          <a:xfrm>
            <a:off x="342898" y="0"/>
            <a:ext cx="7125018" cy="6515100"/>
            <a:chOff x="342898" y="0"/>
            <a:chExt cx="7125018" cy="65151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6DDF843-A004-0CAB-AA8D-16F09279F6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68265" y="0"/>
              <a:ext cx="0" cy="3113070"/>
            </a:xfrm>
            <a:prstGeom prst="line">
              <a:avLst/>
            </a:prstGeom>
            <a:ln w="9525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6FD0A8-5A8D-35A8-1050-FCB54001CA73}"/>
                </a:ext>
              </a:extLst>
            </p:cNvPr>
            <p:cNvSpPr/>
            <p:nvPr/>
          </p:nvSpPr>
          <p:spPr>
            <a:xfrm>
              <a:off x="342899" y="2938710"/>
              <a:ext cx="3415865" cy="3576390"/>
            </a:xfrm>
            <a:custGeom>
              <a:avLst/>
              <a:gdLst>
                <a:gd name="connsiteX0" fmla="*/ 1287361 w 3415865"/>
                <a:gd name="connsiteY0" fmla="*/ 0 h 3576390"/>
                <a:gd name="connsiteX1" fmla="*/ 1317086 w 3415865"/>
                <a:gd name="connsiteY1" fmla="*/ 2415 h 3576390"/>
                <a:gd name="connsiteX2" fmla="*/ 1335141 w 3415865"/>
                <a:gd name="connsiteY2" fmla="*/ 3763 h 3576390"/>
                <a:gd name="connsiteX3" fmla="*/ 1335431 w 3415865"/>
                <a:gd name="connsiteY3" fmla="*/ 3906 h 3576390"/>
                <a:gd name="connsiteX4" fmla="*/ 1336017 w 3415865"/>
                <a:gd name="connsiteY4" fmla="*/ 3954 h 3576390"/>
                <a:gd name="connsiteX5" fmla="*/ 1363296 w 3415865"/>
                <a:gd name="connsiteY5" fmla="*/ 17661 h 3576390"/>
                <a:gd name="connsiteX6" fmla="*/ 1378913 w 3415865"/>
                <a:gd name="connsiteY6" fmla="*/ 25371 h 3576390"/>
                <a:gd name="connsiteX7" fmla="*/ 1379128 w 3415865"/>
                <a:gd name="connsiteY7" fmla="*/ 25617 h 3576390"/>
                <a:gd name="connsiteX8" fmla="*/ 1379659 w 3415865"/>
                <a:gd name="connsiteY8" fmla="*/ 25884 h 3576390"/>
                <a:gd name="connsiteX9" fmla="*/ 1401207 w 3415865"/>
                <a:gd name="connsiteY9" fmla="*/ 50890 h 3576390"/>
                <a:gd name="connsiteX10" fmla="*/ 1412192 w 3415865"/>
                <a:gd name="connsiteY10" fmla="*/ 63464 h 3576390"/>
                <a:gd name="connsiteX11" fmla="*/ 1412485 w 3415865"/>
                <a:gd name="connsiteY11" fmla="*/ 63979 h 3576390"/>
                <a:gd name="connsiteX12" fmla="*/ 1412701 w 3415865"/>
                <a:gd name="connsiteY12" fmla="*/ 64229 h 3576390"/>
                <a:gd name="connsiteX13" fmla="*/ 1412797 w 3415865"/>
                <a:gd name="connsiteY13" fmla="*/ 64525 h 3576390"/>
                <a:gd name="connsiteX14" fmla="*/ 3415865 w 3415865"/>
                <a:gd name="connsiteY14" fmla="*/ 3576390 h 3576390"/>
                <a:gd name="connsiteX15" fmla="*/ 3122720 w 3415865"/>
                <a:gd name="connsiteY15" fmla="*/ 3576390 h 3576390"/>
                <a:gd name="connsiteX16" fmla="*/ 1253767 w 3415865"/>
                <a:gd name="connsiteY16" fmla="*/ 299662 h 3576390"/>
                <a:gd name="connsiteX17" fmla="*/ 0 w 3415865"/>
                <a:gd name="connsiteY17" fmla="*/ 1004558 h 3576390"/>
                <a:gd name="connsiteX18" fmla="*/ 0 w 3415865"/>
                <a:gd name="connsiteY18" fmla="*/ 712338 h 3576390"/>
                <a:gd name="connsiteX19" fmla="*/ 1238360 w 3415865"/>
                <a:gd name="connsiteY19" fmla="*/ 16104 h 3576390"/>
                <a:gd name="connsiteX20" fmla="*/ 1238513 w 3415865"/>
                <a:gd name="connsiteY20" fmla="*/ 15970 h 3576390"/>
                <a:gd name="connsiteX21" fmla="*/ 1238719 w 3415865"/>
                <a:gd name="connsiteY21" fmla="*/ 15902 h 3576390"/>
                <a:gd name="connsiteX22" fmla="*/ 1239278 w 3415865"/>
                <a:gd name="connsiteY22" fmla="*/ 15588 h 3576390"/>
                <a:gd name="connsiteX23" fmla="*/ 1260697 w 3415865"/>
                <a:gd name="connsiteY23" fmla="*/ 8644 h 3576390"/>
                <a:gd name="connsiteX24" fmla="*/ 1286475 w 3415865"/>
                <a:gd name="connsiteY24" fmla="*/ 132 h 3576390"/>
                <a:gd name="connsiteX25" fmla="*/ 1286866 w 3415865"/>
                <a:gd name="connsiteY25" fmla="*/ 161 h 357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15865" h="3576390">
                  <a:moveTo>
                    <a:pt x="1287361" y="0"/>
                  </a:moveTo>
                  <a:lnTo>
                    <a:pt x="1317086" y="2415"/>
                  </a:lnTo>
                  <a:lnTo>
                    <a:pt x="1335141" y="3763"/>
                  </a:lnTo>
                  <a:lnTo>
                    <a:pt x="1335431" y="3906"/>
                  </a:lnTo>
                  <a:lnTo>
                    <a:pt x="1336017" y="3954"/>
                  </a:lnTo>
                  <a:lnTo>
                    <a:pt x="1363296" y="17661"/>
                  </a:lnTo>
                  <a:lnTo>
                    <a:pt x="1378913" y="25371"/>
                  </a:lnTo>
                  <a:lnTo>
                    <a:pt x="1379128" y="25617"/>
                  </a:lnTo>
                  <a:lnTo>
                    <a:pt x="1379659" y="25884"/>
                  </a:lnTo>
                  <a:lnTo>
                    <a:pt x="1401207" y="50890"/>
                  </a:lnTo>
                  <a:lnTo>
                    <a:pt x="1412192" y="63464"/>
                  </a:lnTo>
                  <a:lnTo>
                    <a:pt x="1412485" y="63979"/>
                  </a:lnTo>
                  <a:lnTo>
                    <a:pt x="1412701" y="64229"/>
                  </a:lnTo>
                  <a:lnTo>
                    <a:pt x="1412797" y="64525"/>
                  </a:lnTo>
                  <a:lnTo>
                    <a:pt x="3415865" y="3576390"/>
                  </a:lnTo>
                  <a:lnTo>
                    <a:pt x="3122720" y="3576390"/>
                  </a:lnTo>
                  <a:lnTo>
                    <a:pt x="1253767" y="299662"/>
                  </a:lnTo>
                  <a:lnTo>
                    <a:pt x="0" y="1004558"/>
                  </a:lnTo>
                  <a:lnTo>
                    <a:pt x="0" y="712338"/>
                  </a:lnTo>
                  <a:lnTo>
                    <a:pt x="1238360" y="16104"/>
                  </a:lnTo>
                  <a:lnTo>
                    <a:pt x="1238513" y="15970"/>
                  </a:lnTo>
                  <a:lnTo>
                    <a:pt x="1238719" y="15902"/>
                  </a:lnTo>
                  <a:lnTo>
                    <a:pt x="1239278" y="15588"/>
                  </a:lnTo>
                  <a:lnTo>
                    <a:pt x="1260697" y="8644"/>
                  </a:lnTo>
                  <a:lnTo>
                    <a:pt x="1286475" y="132"/>
                  </a:lnTo>
                  <a:lnTo>
                    <a:pt x="1286866" y="161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1EE23C0-F6A3-83F9-5B34-4F8F0C3229C0}"/>
                </a:ext>
              </a:extLst>
            </p:cNvPr>
            <p:cNvSpPr/>
            <p:nvPr/>
          </p:nvSpPr>
          <p:spPr>
            <a:xfrm>
              <a:off x="342898" y="1"/>
              <a:ext cx="7125018" cy="3239899"/>
            </a:xfrm>
            <a:custGeom>
              <a:avLst/>
              <a:gdLst>
                <a:gd name="connsiteX0" fmla="*/ 6605258 w 7125018"/>
                <a:gd name="connsiteY0" fmla="*/ 0 h 3239899"/>
                <a:gd name="connsiteX1" fmla="*/ 7125018 w 7125018"/>
                <a:gd name="connsiteY1" fmla="*/ 0 h 3239899"/>
                <a:gd name="connsiteX2" fmla="*/ 1391564 w 7125018"/>
                <a:gd name="connsiteY2" fmla="*/ 3223473 h 3239899"/>
                <a:gd name="connsiteX3" fmla="*/ 1329300 w 7125018"/>
                <a:gd name="connsiteY3" fmla="*/ 3239899 h 3239899"/>
                <a:gd name="connsiteX4" fmla="*/ 1329300 w 7125018"/>
                <a:gd name="connsiteY4" fmla="*/ 3239771 h 3239899"/>
                <a:gd name="connsiteX5" fmla="*/ 1218140 w 7125018"/>
                <a:gd name="connsiteY5" fmla="*/ 3174833 h 3239899"/>
                <a:gd name="connsiteX6" fmla="*/ 1217854 w 7125018"/>
                <a:gd name="connsiteY6" fmla="*/ 3173951 h 3239899"/>
                <a:gd name="connsiteX7" fmla="*/ 0 w 7125018"/>
                <a:gd name="connsiteY7" fmla="*/ 1075736 h 3239899"/>
                <a:gd name="connsiteX8" fmla="*/ 0 w 7125018"/>
                <a:gd name="connsiteY8" fmla="*/ 568339 h 3239899"/>
                <a:gd name="connsiteX9" fmla="*/ 1376467 w 7125018"/>
                <a:gd name="connsiteY9" fmla="*/ 2939741 h 323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25018" h="3239899">
                  <a:moveTo>
                    <a:pt x="6605258" y="0"/>
                  </a:moveTo>
                  <a:lnTo>
                    <a:pt x="7125018" y="0"/>
                  </a:lnTo>
                  <a:lnTo>
                    <a:pt x="1391564" y="3223473"/>
                  </a:lnTo>
                  <a:cubicBezTo>
                    <a:pt x="1371828" y="3234551"/>
                    <a:pt x="1350436" y="3239899"/>
                    <a:pt x="1329300" y="3239899"/>
                  </a:cubicBezTo>
                  <a:lnTo>
                    <a:pt x="1329300" y="3239771"/>
                  </a:lnTo>
                  <a:cubicBezTo>
                    <a:pt x="1284734" y="3239771"/>
                    <a:pt x="1241569" y="3216342"/>
                    <a:pt x="1218140" y="3174833"/>
                  </a:cubicBezTo>
                  <a:lnTo>
                    <a:pt x="1217854" y="3173951"/>
                  </a:lnTo>
                  <a:lnTo>
                    <a:pt x="0" y="1075736"/>
                  </a:lnTo>
                  <a:lnTo>
                    <a:pt x="0" y="568339"/>
                  </a:lnTo>
                  <a:lnTo>
                    <a:pt x="1376467" y="293974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9D637C-CA0F-0CCC-88C7-BAA35027918F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9525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81A88C-554B-1561-04AF-2CF03C63F9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17280A9-AACF-82F5-887E-EF7D9524A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5300" y="4876800"/>
            <a:ext cx="7200900" cy="457200"/>
          </a:xfrm>
        </p:spPr>
        <p:txBody>
          <a:bodyPr/>
          <a:lstStyle>
            <a:lvl1pPr marL="0" indent="0">
              <a:buNone/>
              <a:defRPr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F8E52BE-0CD6-6897-7AE7-3C84CE55B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C245100-454B-3052-062A-C54E2FABAF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A4329F89-8C68-4BD5-A51F-2FEF9564D40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3CE5C81-5FC1-1F6E-6E4E-2D7F817C61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5300" y="6062849"/>
            <a:ext cx="5410196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AA4EBB-4FF5-58A8-8B45-3378BA57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2814198"/>
            <a:ext cx="7200900" cy="1676401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4DC32E-77C6-7F1F-3F67-32680630169C}"/>
              </a:ext>
            </a:extLst>
          </p:cNvPr>
          <p:cNvSpPr/>
          <p:nvPr userDrawn="1"/>
        </p:nvSpPr>
        <p:spPr>
          <a:xfrm>
            <a:off x="4305300" y="2465558"/>
            <a:ext cx="243794" cy="225474"/>
          </a:xfrm>
          <a:custGeom>
            <a:avLst/>
            <a:gdLst/>
            <a:ahLst/>
            <a:cxnLst/>
            <a:rect l="l" t="t" r="r" b="b"/>
            <a:pathLst>
              <a:path w="243794" h="225474">
                <a:moveTo>
                  <a:pt x="223125" y="0"/>
                </a:moveTo>
                <a:lnTo>
                  <a:pt x="243794" y="32881"/>
                </a:lnTo>
                <a:cubicBezTo>
                  <a:pt x="226570" y="40084"/>
                  <a:pt x="213887" y="50810"/>
                  <a:pt x="205745" y="65058"/>
                </a:cubicBezTo>
                <a:cubicBezTo>
                  <a:pt x="197603" y="79307"/>
                  <a:pt x="193062" y="100054"/>
                  <a:pt x="192123" y="127299"/>
                </a:cubicBezTo>
                <a:lnTo>
                  <a:pt x="236278" y="127299"/>
                </a:lnTo>
                <a:lnTo>
                  <a:pt x="236278" y="225474"/>
                </a:lnTo>
                <a:lnTo>
                  <a:pt x="145619" y="225474"/>
                </a:lnTo>
                <a:lnTo>
                  <a:pt x="145619" y="147967"/>
                </a:lnTo>
                <a:cubicBezTo>
                  <a:pt x="145619" y="106004"/>
                  <a:pt x="150629" y="75628"/>
                  <a:pt x="160650" y="56838"/>
                </a:cubicBezTo>
                <a:cubicBezTo>
                  <a:pt x="173803" y="31785"/>
                  <a:pt x="194628" y="12839"/>
                  <a:pt x="223125" y="0"/>
                </a:cubicBezTo>
                <a:close/>
                <a:moveTo>
                  <a:pt x="77506" y="0"/>
                </a:moveTo>
                <a:lnTo>
                  <a:pt x="98175" y="32881"/>
                </a:lnTo>
                <a:cubicBezTo>
                  <a:pt x="80951" y="40084"/>
                  <a:pt x="68268" y="50810"/>
                  <a:pt x="60126" y="65058"/>
                </a:cubicBezTo>
                <a:cubicBezTo>
                  <a:pt x="51984" y="79307"/>
                  <a:pt x="47443" y="100054"/>
                  <a:pt x="46504" y="127299"/>
                </a:cubicBezTo>
                <a:lnTo>
                  <a:pt x="90659" y="127299"/>
                </a:lnTo>
                <a:lnTo>
                  <a:pt x="90659" y="225474"/>
                </a:lnTo>
                <a:lnTo>
                  <a:pt x="0" y="225474"/>
                </a:lnTo>
                <a:lnTo>
                  <a:pt x="0" y="147967"/>
                </a:lnTo>
                <a:cubicBezTo>
                  <a:pt x="0" y="106004"/>
                  <a:pt x="5010" y="75628"/>
                  <a:pt x="15031" y="56838"/>
                </a:cubicBezTo>
                <a:cubicBezTo>
                  <a:pt x="28184" y="31785"/>
                  <a:pt x="49009" y="12839"/>
                  <a:pt x="775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03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6BDF17-FF2C-7EB6-EFA8-354562AAC384}"/>
              </a:ext>
            </a:extLst>
          </p:cNvPr>
          <p:cNvCxnSpPr>
            <a:cxnSpLocks/>
          </p:cNvCxnSpPr>
          <p:nvPr userDrawn="1"/>
        </p:nvCxnSpPr>
        <p:spPr>
          <a:xfrm>
            <a:off x="6071937" y="4072378"/>
            <a:ext cx="0" cy="2442722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723635-99AA-4AAD-11C3-CB6AC07D8281}"/>
              </a:ext>
            </a:extLst>
          </p:cNvPr>
          <p:cNvCxnSpPr>
            <a:cxnSpLocks/>
          </p:cNvCxnSpPr>
          <p:nvPr userDrawn="1"/>
        </p:nvCxnSpPr>
        <p:spPr>
          <a:xfrm>
            <a:off x="342900" y="4072378"/>
            <a:ext cx="5753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11DA0F3-7811-0E81-95B3-67B7F85B3E3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799" y="1528879"/>
            <a:ext cx="4493653" cy="1676401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E13548A-8597-D013-EEEB-66F69F5128B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85799" y="4876800"/>
            <a:ext cx="3619501" cy="457200"/>
          </a:xfrm>
        </p:spPr>
        <p:txBody>
          <a:bodyPr/>
          <a:lstStyle>
            <a:lvl1pPr marL="0" indent="0">
              <a:buNone/>
              <a:defRPr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76DD2EA-47AD-CCDA-8AF2-5AF7C74109EC}"/>
              </a:ext>
            </a:extLst>
          </p:cNvPr>
          <p:cNvSpPr/>
          <p:nvPr userDrawn="1"/>
        </p:nvSpPr>
        <p:spPr>
          <a:xfrm>
            <a:off x="685799" y="1180239"/>
            <a:ext cx="243794" cy="225474"/>
          </a:xfrm>
          <a:custGeom>
            <a:avLst/>
            <a:gdLst/>
            <a:ahLst/>
            <a:cxnLst/>
            <a:rect l="l" t="t" r="r" b="b"/>
            <a:pathLst>
              <a:path w="243794" h="225474">
                <a:moveTo>
                  <a:pt x="223125" y="0"/>
                </a:moveTo>
                <a:lnTo>
                  <a:pt x="243794" y="32881"/>
                </a:lnTo>
                <a:cubicBezTo>
                  <a:pt x="226570" y="40084"/>
                  <a:pt x="213887" y="50810"/>
                  <a:pt x="205745" y="65058"/>
                </a:cubicBezTo>
                <a:cubicBezTo>
                  <a:pt x="197603" y="79307"/>
                  <a:pt x="193062" y="100054"/>
                  <a:pt x="192123" y="127299"/>
                </a:cubicBezTo>
                <a:lnTo>
                  <a:pt x="236278" y="127299"/>
                </a:lnTo>
                <a:lnTo>
                  <a:pt x="236278" y="225474"/>
                </a:lnTo>
                <a:lnTo>
                  <a:pt x="145619" y="225474"/>
                </a:lnTo>
                <a:lnTo>
                  <a:pt x="145619" y="147967"/>
                </a:lnTo>
                <a:cubicBezTo>
                  <a:pt x="145619" y="106004"/>
                  <a:pt x="150629" y="75628"/>
                  <a:pt x="160650" y="56838"/>
                </a:cubicBezTo>
                <a:cubicBezTo>
                  <a:pt x="173803" y="31785"/>
                  <a:pt x="194628" y="12839"/>
                  <a:pt x="223125" y="0"/>
                </a:cubicBezTo>
                <a:close/>
                <a:moveTo>
                  <a:pt x="77506" y="0"/>
                </a:moveTo>
                <a:lnTo>
                  <a:pt x="98175" y="32881"/>
                </a:lnTo>
                <a:cubicBezTo>
                  <a:pt x="80951" y="40084"/>
                  <a:pt x="68268" y="50810"/>
                  <a:pt x="60126" y="65058"/>
                </a:cubicBezTo>
                <a:cubicBezTo>
                  <a:pt x="51984" y="79307"/>
                  <a:pt x="47443" y="100054"/>
                  <a:pt x="46504" y="127299"/>
                </a:cubicBezTo>
                <a:lnTo>
                  <a:pt x="90659" y="127299"/>
                </a:lnTo>
                <a:lnTo>
                  <a:pt x="90659" y="225474"/>
                </a:lnTo>
                <a:lnTo>
                  <a:pt x="0" y="225474"/>
                </a:lnTo>
                <a:lnTo>
                  <a:pt x="0" y="147967"/>
                </a:lnTo>
                <a:cubicBezTo>
                  <a:pt x="0" y="106004"/>
                  <a:pt x="5010" y="75628"/>
                  <a:pt x="15031" y="56838"/>
                </a:cubicBezTo>
                <a:cubicBezTo>
                  <a:pt x="28184" y="31785"/>
                  <a:pt x="49009" y="12839"/>
                  <a:pt x="775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z="160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6047C8C-C58C-4698-E04B-318627B7A3D3}"/>
              </a:ext>
            </a:extLst>
          </p:cNvPr>
          <p:cNvSpPr/>
          <p:nvPr userDrawn="1"/>
        </p:nvSpPr>
        <p:spPr>
          <a:xfrm>
            <a:off x="4520027" y="3943204"/>
            <a:ext cx="1691666" cy="2571896"/>
          </a:xfrm>
          <a:custGeom>
            <a:avLst/>
            <a:gdLst>
              <a:gd name="connsiteX0" fmla="*/ 1578878 w 1691666"/>
              <a:gd name="connsiteY0" fmla="*/ 985 h 2571896"/>
              <a:gd name="connsiteX1" fmla="*/ 1627382 w 1691666"/>
              <a:gd name="connsiteY1" fmla="*/ 17288 h 2571896"/>
              <a:gd name="connsiteX2" fmla="*/ 1674378 w 1691666"/>
              <a:gd name="connsiteY2" fmla="*/ 193168 h 2571896"/>
              <a:gd name="connsiteX3" fmla="*/ 297598 w 1691666"/>
              <a:gd name="connsiteY3" fmla="*/ 2571896 h 2571896"/>
              <a:gd name="connsiteX4" fmla="*/ 0 w 1691666"/>
              <a:gd name="connsiteY4" fmla="*/ 2571896 h 2571896"/>
              <a:gd name="connsiteX5" fmla="*/ 1451374 w 1691666"/>
              <a:gd name="connsiteY5" fmla="*/ 64284 h 2571896"/>
              <a:gd name="connsiteX6" fmla="*/ 1578878 w 1691666"/>
              <a:gd name="connsiteY6" fmla="*/ 985 h 25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1666" h="2571896">
                <a:moveTo>
                  <a:pt x="1578878" y="985"/>
                </a:moveTo>
                <a:cubicBezTo>
                  <a:pt x="1595484" y="3053"/>
                  <a:pt x="1611964" y="8404"/>
                  <a:pt x="1627382" y="17288"/>
                </a:cubicBezTo>
                <a:cubicBezTo>
                  <a:pt x="1688927" y="52954"/>
                  <a:pt x="1709914" y="131623"/>
                  <a:pt x="1674378" y="193168"/>
                </a:cubicBezTo>
                <a:lnTo>
                  <a:pt x="297598" y="2571896"/>
                </a:lnTo>
                <a:lnTo>
                  <a:pt x="0" y="2571896"/>
                </a:lnTo>
                <a:lnTo>
                  <a:pt x="1451374" y="64284"/>
                </a:lnTo>
                <a:cubicBezTo>
                  <a:pt x="1478123" y="18125"/>
                  <a:pt x="1529062" y="-5220"/>
                  <a:pt x="1578878" y="985"/>
                </a:cubicBezTo>
                <a:close/>
              </a:path>
            </a:pathLst>
          </a:custGeom>
          <a:solidFill>
            <a:schemeClr val="accent3"/>
          </a:solidFill>
          <a:ln w="12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80C35D8-EFBE-E129-7AF9-E0DB4FC866EA}"/>
              </a:ext>
            </a:extLst>
          </p:cNvPr>
          <p:cNvSpPr/>
          <p:nvPr/>
        </p:nvSpPr>
        <p:spPr>
          <a:xfrm>
            <a:off x="5955662" y="2"/>
            <a:ext cx="2634007" cy="6515099"/>
          </a:xfrm>
          <a:custGeom>
            <a:avLst/>
            <a:gdLst>
              <a:gd name="connsiteX0" fmla="*/ 2336414 w 2634007"/>
              <a:gd name="connsiteY0" fmla="*/ 0 h 6515099"/>
              <a:gd name="connsiteX1" fmla="*/ 2634007 w 2634007"/>
              <a:gd name="connsiteY1" fmla="*/ 0 h 6515099"/>
              <a:gd name="connsiteX2" fmla="*/ 277628 w 2634007"/>
              <a:gd name="connsiteY2" fmla="*/ 4069548 h 6515099"/>
              <a:gd name="connsiteX3" fmla="*/ 1692912 w 2634007"/>
              <a:gd name="connsiteY3" fmla="*/ 6515099 h 6515099"/>
              <a:gd name="connsiteX4" fmla="*/ 1395243 w 2634007"/>
              <a:gd name="connsiteY4" fmla="*/ 6515099 h 6515099"/>
              <a:gd name="connsiteX5" fmla="*/ 17285 w 2634007"/>
              <a:gd name="connsiteY5" fmla="*/ 4134054 h 6515099"/>
              <a:gd name="connsiteX6" fmla="*/ 17285 w 2634007"/>
              <a:gd name="connsiteY6" fmla="*/ 4005042 h 651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4007" h="6515099">
                <a:moveTo>
                  <a:pt x="2336414" y="0"/>
                </a:moveTo>
                <a:lnTo>
                  <a:pt x="2634007" y="0"/>
                </a:lnTo>
                <a:lnTo>
                  <a:pt x="277628" y="4069548"/>
                </a:lnTo>
                <a:lnTo>
                  <a:pt x="1692912" y="6515099"/>
                </a:lnTo>
                <a:lnTo>
                  <a:pt x="1395243" y="6515099"/>
                </a:lnTo>
                <a:lnTo>
                  <a:pt x="17285" y="4134054"/>
                </a:lnTo>
                <a:cubicBezTo>
                  <a:pt x="-5762" y="4094140"/>
                  <a:pt x="-5762" y="4044956"/>
                  <a:pt x="17285" y="4005042"/>
                </a:cubicBezTo>
                <a:close/>
              </a:path>
            </a:pathLst>
          </a:custGeom>
          <a:solidFill>
            <a:schemeClr val="accent4"/>
          </a:solidFill>
          <a:ln w="12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1BF992-6644-89DD-ABAE-C32B5D431A2C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831EEA2-B4A5-90A2-18A7-C015869F0C1B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212267" y="1"/>
            <a:ext cx="5979733" cy="6510339"/>
          </a:xfrm>
          <a:custGeom>
            <a:avLst/>
            <a:gdLst>
              <a:gd name="connsiteX0" fmla="*/ 2356379 w 5979733"/>
              <a:gd name="connsiteY0" fmla="*/ 0 h 6510339"/>
              <a:gd name="connsiteX1" fmla="*/ 2377413 w 5979733"/>
              <a:gd name="connsiteY1" fmla="*/ 0 h 6510339"/>
              <a:gd name="connsiteX2" fmla="*/ 5958699 w 5979733"/>
              <a:gd name="connsiteY2" fmla="*/ 0 h 6510339"/>
              <a:gd name="connsiteX3" fmla="*/ 5979733 w 5979733"/>
              <a:gd name="connsiteY3" fmla="*/ 0 h 6510339"/>
              <a:gd name="connsiteX4" fmla="*/ 5979733 w 5979733"/>
              <a:gd name="connsiteY4" fmla="*/ 6510339 h 6510339"/>
              <a:gd name="connsiteX5" fmla="*/ 5958699 w 5979733"/>
              <a:gd name="connsiteY5" fmla="*/ 6510339 h 6510339"/>
              <a:gd name="connsiteX6" fmla="*/ 5864040 w 5979733"/>
              <a:gd name="connsiteY6" fmla="*/ 6510339 h 6510339"/>
              <a:gd name="connsiteX7" fmla="*/ 5843006 w 5979733"/>
              <a:gd name="connsiteY7" fmla="*/ 6510339 h 6510339"/>
              <a:gd name="connsiteX8" fmla="*/ 1436318 w 5979733"/>
              <a:gd name="connsiteY8" fmla="*/ 6510339 h 6510339"/>
              <a:gd name="connsiteX9" fmla="*/ 1433564 w 5979733"/>
              <a:gd name="connsiteY9" fmla="*/ 6510339 h 6510339"/>
              <a:gd name="connsiteX10" fmla="*/ 1415284 w 5979733"/>
              <a:gd name="connsiteY10" fmla="*/ 6510339 h 6510339"/>
              <a:gd name="connsiteX11" fmla="*/ 1412530 w 5979733"/>
              <a:gd name="connsiteY11" fmla="*/ 6510339 h 6510339"/>
              <a:gd name="connsiteX12" fmla="*/ 0 w 5979733"/>
              <a:gd name="connsiteY12" fmla="*/ 4069548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79733" h="6510339">
                <a:moveTo>
                  <a:pt x="2356379" y="0"/>
                </a:moveTo>
                <a:lnTo>
                  <a:pt x="2377413" y="0"/>
                </a:lnTo>
                <a:lnTo>
                  <a:pt x="5958699" y="0"/>
                </a:lnTo>
                <a:lnTo>
                  <a:pt x="5979733" y="0"/>
                </a:lnTo>
                <a:lnTo>
                  <a:pt x="5979733" y="6510339"/>
                </a:lnTo>
                <a:lnTo>
                  <a:pt x="5958699" y="6510339"/>
                </a:lnTo>
                <a:lnTo>
                  <a:pt x="5864040" y="6510339"/>
                </a:lnTo>
                <a:lnTo>
                  <a:pt x="5843006" y="6510339"/>
                </a:lnTo>
                <a:lnTo>
                  <a:pt x="1436318" y="6510339"/>
                </a:lnTo>
                <a:lnTo>
                  <a:pt x="1433564" y="6510339"/>
                </a:lnTo>
                <a:lnTo>
                  <a:pt x="1415284" y="6510339"/>
                </a:lnTo>
                <a:lnTo>
                  <a:pt x="1412530" y="6510339"/>
                </a:lnTo>
                <a:lnTo>
                  <a:pt x="0" y="4069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38240-AFF0-66BC-026A-11DA7FB26E4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685799" y="5577840"/>
            <a:ext cx="361950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39494-DDE0-389E-4990-11CA76B7A5C2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34289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60083926-F027-4F27-A003-0DF52482F15A}" type="datetime1">
              <a:rPr lang="en-US" smtClean="0"/>
              <a:pPr/>
              <a:t>1/12/2026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809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4A6335-006D-4CB4-4EDA-04CA6333575C}"/>
              </a:ext>
            </a:extLst>
          </p:cNvPr>
          <p:cNvCxnSpPr>
            <a:cxnSpLocks/>
          </p:cNvCxnSpPr>
          <p:nvPr userDrawn="1"/>
        </p:nvCxnSpPr>
        <p:spPr>
          <a:xfrm>
            <a:off x="6071937" y="4072378"/>
            <a:ext cx="0" cy="2442722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BAF410-2F23-6F70-B7BF-2322D2B34664}"/>
              </a:ext>
            </a:extLst>
          </p:cNvPr>
          <p:cNvCxnSpPr>
            <a:cxnSpLocks/>
          </p:cNvCxnSpPr>
          <p:nvPr userDrawn="1"/>
        </p:nvCxnSpPr>
        <p:spPr>
          <a:xfrm>
            <a:off x="342900" y="4072378"/>
            <a:ext cx="5753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FD8F97-171E-B2A8-C5C9-3BE1C1289BEC}"/>
              </a:ext>
            </a:extLst>
          </p:cNvPr>
          <p:cNvSpPr/>
          <p:nvPr userDrawn="1"/>
        </p:nvSpPr>
        <p:spPr>
          <a:xfrm>
            <a:off x="4520027" y="3943204"/>
            <a:ext cx="1691666" cy="2571896"/>
          </a:xfrm>
          <a:custGeom>
            <a:avLst/>
            <a:gdLst>
              <a:gd name="connsiteX0" fmla="*/ 1578878 w 1691666"/>
              <a:gd name="connsiteY0" fmla="*/ 985 h 2571896"/>
              <a:gd name="connsiteX1" fmla="*/ 1627382 w 1691666"/>
              <a:gd name="connsiteY1" fmla="*/ 17288 h 2571896"/>
              <a:gd name="connsiteX2" fmla="*/ 1674378 w 1691666"/>
              <a:gd name="connsiteY2" fmla="*/ 193168 h 2571896"/>
              <a:gd name="connsiteX3" fmla="*/ 297598 w 1691666"/>
              <a:gd name="connsiteY3" fmla="*/ 2571896 h 2571896"/>
              <a:gd name="connsiteX4" fmla="*/ 0 w 1691666"/>
              <a:gd name="connsiteY4" fmla="*/ 2571896 h 2571896"/>
              <a:gd name="connsiteX5" fmla="*/ 1451374 w 1691666"/>
              <a:gd name="connsiteY5" fmla="*/ 64284 h 2571896"/>
              <a:gd name="connsiteX6" fmla="*/ 1578878 w 1691666"/>
              <a:gd name="connsiteY6" fmla="*/ 985 h 25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1666" h="2571896">
                <a:moveTo>
                  <a:pt x="1578878" y="985"/>
                </a:moveTo>
                <a:cubicBezTo>
                  <a:pt x="1595484" y="3053"/>
                  <a:pt x="1611964" y="8404"/>
                  <a:pt x="1627382" y="17288"/>
                </a:cubicBezTo>
                <a:cubicBezTo>
                  <a:pt x="1688927" y="52954"/>
                  <a:pt x="1709914" y="131623"/>
                  <a:pt x="1674378" y="193168"/>
                </a:cubicBezTo>
                <a:lnTo>
                  <a:pt x="297598" y="2571896"/>
                </a:lnTo>
                <a:lnTo>
                  <a:pt x="0" y="2571896"/>
                </a:lnTo>
                <a:lnTo>
                  <a:pt x="1451374" y="64284"/>
                </a:lnTo>
                <a:cubicBezTo>
                  <a:pt x="1478123" y="18125"/>
                  <a:pt x="1529062" y="-5220"/>
                  <a:pt x="1578878" y="985"/>
                </a:cubicBezTo>
                <a:close/>
              </a:path>
            </a:pathLst>
          </a:custGeom>
          <a:solidFill>
            <a:schemeClr val="accent3"/>
          </a:solidFill>
          <a:ln w="12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7F9AE2-A9C9-EC45-F067-78A17B2EFEB8}"/>
              </a:ext>
            </a:extLst>
          </p:cNvPr>
          <p:cNvSpPr/>
          <p:nvPr userDrawn="1"/>
        </p:nvSpPr>
        <p:spPr>
          <a:xfrm>
            <a:off x="5955662" y="2"/>
            <a:ext cx="2634007" cy="6515099"/>
          </a:xfrm>
          <a:custGeom>
            <a:avLst/>
            <a:gdLst>
              <a:gd name="connsiteX0" fmla="*/ 2336414 w 2634007"/>
              <a:gd name="connsiteY0" fmla="*/ 0 h 6515099"/>
              <a:gd name="connsiteX1" fmla="*/ 2634007 w 2634007"/>
              <a:gd name="connsiteY1" fmla="*/ 0 h 6515099"/>
              <a:gd name="connsiteX2" fmla="*/ 277628 w 2634007"/>
              <a:gd name="connsiteY2" fmla="*/ 4069548 h 6515099"/>
              <a:gd name="connsiteX3" fmla="*/ 1692912 w 2634007"/>
              <a:gd name="connsiteY3" fmla="*/ 6515099 h 6515099"/>
              <a:gd name="connsiteX4" fmla="*/ 1395243 w 2634007"/>
              <a:gd name="connsiteY4" fmla="*/ 6515099 h 6515099"/>
              <a:gd name="connsiteX5" fmla="*/ 17285 w 2634007"/>
              <a:gd name="connsiteY5" fmla="*/ 4134054 h 6515099"/>
              <a:gd name="connsiteX6" fmla="*/ 17285 w 2634007"/>
              <a:gd name="connsiteY6" fmla="*/ 4005042 h 651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4007" h="6515099">
                <a:moveTo>
                  <a:pt x="2336414" y="0"/>
                </a:moveTo>
                <a:lnTo>
                  <a:pt x="2634007" y="0"/>
                </a:lnTo>
                <a:lnTo>
                  <a:pt x="277628" y="4069548"/>
                </a:lnTo>
                <a:lnTo>
                  <a:pt x="1692912" y="6515099"/>
                </a:lnTo>
                <a:lnTo>
                  <a:pt x="1395243" y="6515099"/>
                </a:lnTo>
                <a:lnTo>
                  <a:pt x="17285" y="4134054"/>
                </a:lnTo>
                <a:cubicBezTo>
                  <a:pt x="-5762" y="4094140"/>
                  <a:pt x="-5762" y="4044956"/>
                  <a:pt x="17285" y="4005042"/>
                </a:cubicBezTo>
                <a:close/>
              </a:path>
            </a:pathLst>
          </a:custGeom>
          <a:solidFill>
            <a:schemeClr val="accent4"/>
          </a:solidFill>
          <a:ln w="12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5CC4152-D1FD-0678-FC9A-777C577FB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2267" y="1"/>
            <a:ext cx="5979733" cy="6510339"/>
          </a:xfrm>
          <a:custGeom>
            <a:avLst/>
            <a:gdLst>
              <a:gd name="connsiteX0" fmla="*/ 2356379 w 5979733"/>
              <a:gd name="connsiteY0" fmla="*/ 0 h 6510339"/>
              <a:gd name="connsiteX1" fmla="*/ 2377413 w 5979733"/>
              <a:gd name="connsiteY1" fmla="*/ 0 h 6510339"/>
              <a:gd name="connsiteX2" fmla="*/ 5958699 w 5979733"/>
              <a:gd name="connsiteY2" fmla="*/ 0 h 6510339"/>
              <a:gd name="connsiteX3" fmla="*/ 5979733 w 5979733"/>
              <a:gd name="connsiteY3" fmla="*/ 0 h 6510339"/>
              <a:gd name="connsiteX4" fmla="*/ 5979733 w 5979733"/>
              <a:gd name="connsiteY4" fmla="*/ 6510339 h 6510339"/>
              <a:gd name="connsiteX5" fmla="*/ 5958699 w 5979733"/>
              <a:gd name="connsiteY5" fmla="*/ 6510339 h 6510339"/>
              <a:gd name="connsiteX6" fmla="*/ 5864040 w 5979733"/>
              <a:gd name="connsiteY6" fmla="*/ 6510339 h 6510339"/>
              <a:gd name="connsiteX7" fmla="*/ 5843006 w 5979733"/>
              <a:gd name="connsiteY7" fmla="*/ 6510339 h 6510339"/>
              <a:gd name="connsiteX8" fmla="*/ 1436318 w 5979733"/>
              <a:gd name="connsiteY8" fmla="*/ 6510339 h 6510339"/>
              <a:gd name="connsiteX9" fmla="*/ 1433564 w 5979733"/>
              <a:gd name="connsiteY9" fmla="*/ 6510339 h 6510339"/>
              <a:gd name="connsiteX10" fmla="*/ 1415284 w 5979733"/>
              <a:gd name="connsiteY10" fmla="*/ 6510339 h 6510339"/>
              <a:gd name="connsiteX11" fmla="*/ 1412530 w 5979733"/>
              <a:gd name="connsiteY11" fmla="*/ 6510339 h 6510339"/>
              <a:gd name="connsiteX12" fmla="*/ 0 w 5979733"/>
              <a:gd name="connsiteY12" fmla="*/ 4069548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79733" h="6510339">
                <a:moveTo>
                  <a:pt x="2356379" y="0"/>
                </a:moveTo>
                <a:lnTo>
                  <a:pt x="2377413" y="0"/>
                </a:lnTo>
                <a:lnTo>
                  <a:pt x="5958699" y="0"/>
                </a:lnTo>
                <a:lnTo>
                  <a:pt x="5979733" y="0"/>
                </a:lnTo>
                <a:lnTo>
                  <a:pt x="5979733" y="6510339"/>
                </a:lnTo>
                <a:lnTo>
                  <a:pt x="5958699" y="6510339"/>
                </a:lnTo>
                <a:lnTo>
                  <a:pt x="5864040" y="6510339"/>
                </a:lnTo>
                <a:lnTo>
                  <a:pt x="5843006" y="6510339"/>
                </a:lnTo>
                <a:lnTo>
                  <a:pt x="1436318" y="6510339"/>
                </a:lnTo>
                <a:lnTo>
                  <a:pt x="1433564" y="6510339"/>
                </a:lnTo>
                <a:lnTo>
                  <a:pt x="1415284" y="6510339"/>
                </a:lnTo>
                <a:lnTo>
                  <a:pt x="1412530" y="6510339"/>
                </a:lnTo>
                <a:lnTo>
                  <a:pt x="0" y="4069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38240-AFF0-66BC-026A-11DA7FB26E4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685799" y="5580886"/>
            <a:ext cx="361950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39494-DDE0-389E-4990-11CA76B7A5C2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34289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4CCF7C02-F34C-4791-ABF3-A3E3C91363B5}" type="datetime1">
              <a:rPr lang="en-US" smtClean="0"/>
              <a:pPr/>
              <a:t>1/12/2026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1BF992-6644-89DD-ABAE-C32B5D431A2C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11DA0F3-7811-0E81-95B3-67B7F85B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531576"/>
            <a:ext cx="4489704" cy="1676401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E13548A-8597-D013-EEEB-66F69F5128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799" y="4876800"/>
            <a:ext cx="3619501" cy="457200"/>
          </a:xfrm>
        </p:spPr>
        <p:txBody>
          <a:bodyPr/>
          <a:lstStyle>
            <a:lvl1pPr marL="0" indent="0">
              <a:buNone/>
              <a:defRPr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76DD2EA-47AD-CCDA-8AF2-5AF7C74109EC}"/>
              </a:ext>
            </a:extLst>
          </p:cNvPr>
          <p:cNvSpPr/>
          <p:nvPr userDrawn="1"/>
        </p:nvSpPr>
        <p:spPr>
          <a:xfrm>
            <a:off x="685799" y="1182936"/>
            <a:ext cx="243794" cy="225474"/>
          </a:xfrm>
          <a:custGeom>
            <a:avLst/>
            <a:gdLst/>
            <a:ahLst/>
            <a:cxnLst/>
            <a:rect l="l" t="t" r="r" b="b"/>
            <a:pathLst>
              <a:path w="243794" h="225474">
                <a:moveTo>
                  <a:pt x="223125" y="0"/>
                </a:moveTo>
                <a:lnTo>
                  <a:pt x="243794" y="32881"/>
                </a:lnTo>
                <a:cubicBezTo>
                  <a:pt x="226570" y="40084"/>
                  <a:pt x="213887" y="50810"/>
                  <a:pt x="205745" y="65058"/>
                </a:cubicBezTo>
                <a:cubicBezTo>
                  <a:pt x="197603" y="79307"/>
                  <a:pt x="193062" y="100054"/>
                  <a:pt x="192123" y="127299"/>
                </a:cubicBezTo>
                <a:lnTo>
                  <a:pt x="236278" y="127299"/>
                </a:lnTo>
                <a:lnTo>
                  <a:pt x="236278" y="225474"/>
                </a:lnTo>
                <a:lnTo>
                  <a:pt x="145619" y="225474"/>
                </a:lnTo>
                <a:lnTo>
                  <a:pt x="145619" y="147967"/>
                </a:lnTo>
                <a:cubicBezTo>
                  <a:pt x="145619" y="106004"/>
                  <a:pt x="150629" y="75628"/>
                  <a:pt x="160650" y="56838"/>
                </a:cubicBezTo>
                <a:cubicBezTo>
                  <a:pt x="173803" y="31785"/>
                  <a:pt x="194628" y="12839"/>
                  <a:pt x="223125" y="0"/>
                </a:cubicBezTo>
                <a:close/>
                <a:moveTo>
                  <a:pt x="77506" y="0"/>
                </a:moveTo>
                <a:lnTo>
                  <a:pt x="98175" y="32881"/>
                </a:lnTo>
                <a:cubicBezTo>
                  <a:pt x="80951" y="40084"/>
                  <a:pt x="68268" y="50810"/>
                  <a:pt x="60126" y="65058"/>
                </a:cubicBezTo>
                <a:cubicBezTo>
                  <a:pt x="51984" y="79307"/>
                  <a:pt x="47443" y="100054"/>
                  <a:pt x="46504" y="127299"/>
                </a:cubicBezTo>
                <a:lnTo>
                  <a:pt x="90659" y="127299"/>
                </a:lnTo>
                <a:lnTo>
                  <a:pt x="90659" y="225474"/>
                </a:lnTo>
                <a:lnTo>
                  <a:pt x="0" y="225474"/>
                </a:lnTo>
                <a:lnTo>
                  <a:pt x="0" y="147967"/>
                </a:lnTo>
                <a:cubicBezTo>
                  <a:pt x="0" y="106004"/>
                  <a:pt x="5010" y="75628"/>
                  <a:pt x="15031" y="56838"/>
                </a:cubicBezTo>
                <a:cubicBezTo>
                  <a:pt x="28184" y="31785"/>
                  <a:pt x="49009" y="12839"/>
                  <a:pt x="775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z="1600">
              <a:solidFill>
                <a:srgbClr val="FFFFFF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5778F21-DC9E-AB55-4E50-0F622C05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1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29BAD42-FA11-D90D-59C4-7D984AE063E5}"/>
              </a:ext>
            </a:extLst>
          </p:cNvPr>
          <p:cNvSpPr/>
          <p:nvPr userDrawn="1"/>
        </p:nvSpPr>
        <p:spPr>
          <a:xfrm>
            <a:off x="3727901" y="5018"/>
            <a:ext cx="5644372" cy="3249912"/>
          </a:xfrm>
          <a:custGeom>
            <a:avLst/>
            <a:gdLst>
              <a:gd name="connsiteX0" fmla="*/ 0 w 5640024"/>
              <a:gd name="connsiteY0" fmla="*/ 0 h 3247408"/>
              <a:gd name="connsiteX1" fmla="*/ 5640025 w 5640024"/>
              <a:gd name="connsiteY1" fmla="*/ 3247408 h 324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40024" h="3247408">
                <a:moveTo>
                  <a:pt x="0" y="0"/>
                </a:moveTo>
                <a:lnTo>
                  <a:pt x="5640025" y="3247408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788270C-4DE4-614B-B89E-C7198EA95826}"/>
              </a:ext>
            </a:extLst>
          </p:cNvPr>
          <p:cNvSpPr/>
          <p:nvPr/>
        </p:nvSpPr>
        <p:spPr>
          <a:xfrm>
            <a:off x="9240583" y="0"/>
            <a:ext cx="253748" cy="3555834"/>
          </a:xfrm>
          <a:custGeom>
            <a:avLst/>
            <a:gdLst>
              <a:gd name="connsiteX0" fmla="*/ 679 w 253748"/>
              <a:gd name="connsiteY0" fmla="*/ 0 h 3555834"/>
              <a:gd name="connsiteX1" fmla="*/ 253069 w 253748"/>
              <a:gd name="connsiteY1" fmla="*/ 0 h 3555834"/>
              <a:gd name="connsiteX2" fmla="*/ 253748 w 253748"/>
              <a:gd name="connsiteY2" fmla="*/ 3361 h 3555834"/>
              <a:gd name="connsiteX3" fmla="*/ 253748 w 253748"/>
              <a:gd name="connsiteY3" fmla="*/ 3428960 h 3555834"/>
              <a:gd name="connsiteX4" fmla="*/ 126874 w 253748"/>
              <a:gd name="connsiteY4" fmla="*/ 3555834 h 3555834"/>
              <a:gd name="connsiteX5" fmla="*/ 0 w 253748"/>
              <a:gd name="connsiteY5" fmla="*/ 3428960 h 3555834"/>
              <a:gd name="connsiteX6" fmla="*/ 0 w 253748"/>
              <a:gd name="connsiteY6" fmla="*/ 3361 h 3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48" h="3555834">
                <a:moveTo>
                  <a:pt x="679" y="0"/>
                </a:moveTo>
                <a:lnTo>
                  <a:pt x="253069" y="0"/>
                </a:lnTo>
                <a:lnTo>
                  <a:pt x="253748" y="3361"/>
                </a:lnTo>
                <a:lnTo>
                  <a:pt x="253748" y="3428960"/>
                </a:lnTo>
                <a:cubicBezTo>
                  <a:pt x="253748" y="3498995"/>
                  <a:pt x="196908" y="3555834"/>
                  <a:pt x="126874" y="3555834"/>
                </a:cubicBezTo>
                <a:cubicBezTo>
                  <a:pt x="56840" y="3555834"/>
                  <a:pt x="0" y="3498995"/>
                  <a:pt x="0" y="3428960"/>
                </a:cubicBezTo>
                <a:lnTo>
                  <a:pt x="0" y="3361"/>
                </a:ln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FB32605-AE2F-612E-0BE7-FD2AC5F27455}"/>
              </a:ext>
            </a:extLst>
          </p:cNvPr>
          <p:cNvSpPr/>
          <p:nvPr userDrawn="1"/>
        </p:nvSpPr>
        <p:spPr>
          <a:xfrm>
            <a:off x="9240583" y="1478570"/>
            <a:ext cx="2951417" cy="5040990"/>
          </a:xfrm>
          <a:custGeom>
            <a:avLst/>
            <a:gdLst>
              <a:gd name="connsiteX0" fmla="*/ 2951417 w 2951417"/>
              <a:gd name="connsiteY0" fmla="*/ 0 h 5040990"/>
              <a:gd name="connsiteX1" fmla="*/ 2951417 w 2951417"/>
              <a:gd name="connsiteY1" fmla="*/ 292644 h 5040990"/>
              <a:gd name="connsiteX2" fmla="*/ 253748 w 2951417"/>
              <a:gd name="connsiteY2" fmla="*/ 1844576 h 5040990"/>
              <a:gd name="connsiteX3" fmla="*/ 253748 w 2951417"/>
              <a:gd name="connsiteY3" fmla="*/ 5040990 h 5040990"/>
              <a:gd name="connsiteX4" fmla="*/ 0 w 2951417"/>
              <a:gd name="connsiteY4" fmla="*/ 5040990 h 5040990"/>
              <a:gd name="connsiteX5" fmla="*/ 0 w 2951417"/>
              <a:gd name="connsiteY5" fmla="*/ 1829352 h 5040990"/>
              <a:gd name="connsiteX6" fmla="*/ 110253 w 2951417"/>
              <a:gd name="connsiteY6" fmla="*/ 1634473 h 5040990"/>
              <a:gd name="connsiteX7" fmla="*/ 114060 w 2951417"/>
              <a:gd name="connsiteY7" fmla="*/ 1632189 h 504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1417" h="5040990">
                <a:moveTo>
                  <a:pt x="2951417" y="0"/>
                </a:moveTo>
                <a:lnTo>
                  <a:pt x="2951417" y="292644"/>
                </a:lnTo>
                <a:lnTo>
                  <a:pt x="253748" y="1844576"/>
                </a:lnTo>
                <a:lnTo>
                  <a:pt x="253748" y="5040990"/>
                </a:lnTo>
                <a:lnTo>
                  <a:pt x="0" y="5040990"/>
                </a:lnTo>
                <a:lnTo>
                  <a:pt x="0" y="1829352"/>
                </a:lnTo>
                <a:cubicBezTo>
                  <a:pt x="0" y="1749675"/>
                  <a:pt x="42122" y="1675454"/>
                  <a:pt x="110253" y="1634473"/>
                </a:cubicBezTo>
                <a:cubicBezTo>
                  <a:pt x="111523" y="1633711"/>
                  <a:pt x="112791" y="1632951"/>
                  <a:pt x="114060" y="163218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C9EDE89-5B06-7818-6765-161EA65355E8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9494331" y="1771214"/>
            <a:ext cx="2697669" cy="4603624"/>
          </a:xfrm>
          <a:custGeom>
            <a:avLst/>
            <a:gdLst>
              <a:gd name="connsiteX0" fmla="*/ 2697669 w 2697669"/>
              <a:gd name="connsiteY0" fmla="*/ 0 h 4603624"/>
              <a:gd name="connsiteX1" fmla="*/ 2697669 w 2697669"/>
              <a:gd name="connsiteY1" fmla="*/ 3050674 h 4603624"/>
              <a:gd name="connsiteX2" fmla="*/ 0 w 2697669"/>
              <a:gd name="connsiteY2" fmla="*/ 4603624 h 4603624"/>
              <a:gd name="connsiteX3" fmla="*/ 0 w 2697669"/>
              <a:gd name="connsiteY3" fmla="*/ 1551932 h 460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7669" h="4603624">
                <a:moveTo>
                  <a:pt x="2697669" y="0"/>
                </a:moveTo>
                <a:lnTo>
                  <a:pt x="2697669" y="3050674"/>
                </a:lnTo>
                <a:lnTo>
                  <a:pt x="0" y="4603624"/>
                </a:lnTo>
                <a:lnTo>
                  <a:pt x="0" y="155193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EE78B0-862C-3394-923D-780A587972CD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38240-AFF0-66BC-026A-11DA7FB26E4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2873828" y="6062849"/>
            <a:ext cx="505097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39494-DDE0-389E-4990-11CA76B7A5C2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70484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A7723565-7818-4DD0-8354-6E9027726F8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11DA0F3-7811-0E81-95B3-67B7F85B3E3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2362199"/>
            <a:ext cx="6324600" cy="1676401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E13548A-8597-D013-EEEB-66F69F5128B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85800" y="4876800"/>
            <a:ext cx="6324600" cy="457200"/>
          </a:xfrm>
        </p:spPr>
        <p:txBody>
          <a:bodyPr/>
          <a:lstStyle>
            <a:lvl1pPr marL="0" indent="0">
              <a:buNone/>
              <a:defRPr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76DD2EA-47AD-CCDA-8AF2-5AF7C74109EC}"/>
              </a:ext>
            </a:extLst>
          </p:cNvPr>
          <p:cNvSpPr/>
          <p:nvPr userDrawn="1"/>
        </p:nvSpPr>
        <p:spPr>
          <a:xfrm>
            <a:off x="685799" y="2013559"/>
            <a:ext cx="243794" cy="225474"/>
          </a:xfrm>
          <a:custGeom>
            <a:avLst/>
            <a:gdLst/>
            <a:ahLst/>
            <a:cxnLst/>
            <a:rect l="l" t="t" r="r" b="b"/>
            <a:pathLst>
              <a:path w="243794" h="225474">
                <a:moveTo>
                  <a:pt x="223125" y="0"/>
                </a:moveTo>
                <a:lnTo>
                  <a:pt x="243794" y="32881"/>
                </a:lnTo>
                <a:cubicBezTo>
                  <a:pt x="226570" y="40084"/>
                  <a:pt x="213887" y="50810"/>
                  <a:pt x="205745" y="65058"/>
                </a:cubicBezTo>
                <a:cubicBezTo>
                  <a:pt x="197603" y="79307"/>
                  <a:pt x="193062" y="100054"/>
                  <a:pt x="192123" y="127299"/>
                </a:cubicBezTo>
                <a:lnTo>
                  <a:pt x="236278" y="127299"/>
                </a:lnTo>
                <a:lnTo>
                  <a:pt x="236278" y="225474"/>
                </a:lnTo>
                <a:lnTo>
                  <a:pt x="145619" y="225474"/>
                </a:lnTo>
                <a:lnTo>
                  <a:pt x="145619" y="147967"/>
                </a:lnTo>
                <a:cubicBezTo>
                  <a:pt x="145619" y="106004"/>
                  <a:pt x="150629" y="75628"/>
                  <a:pt x="160650" y="56838"/>
                </a:cubicBezTo>
                <a:cubicBezTo>
                  <a:pt x="173803" y="31785"/>
                  <a:pt x="194628" y="12839"/>
                  <a:pt x="223125" y="0"/>
                </a:cubicBezTo>
                <a:close/>
                <a:moveTo>
                  <a:pt x="77506" y="0"/>
                </a:moveTo>
                <a:lnTo>
                  <a:pt x="98175" y="32881"/>
                </a:lnTo>
                <a:cubicBezTo>
                  <a:pt x="80951" y="40084"/>
                  <a:pt x="68268" y="50810"/>
                  <a:pt x="60126" y="65058"/>
                </a:cubicBezTo>
                <a:cubicBezTo>
                  <a:pt x="51984" y="79307"/>
                  <a:pt x="47443" y="100054"/>
                  <a:pt x="46504" y="127299"/>
                </a:cubicBezTo>
                <a:lnTo>
                  <a:pt x="90659" y="127299"/>
                </a:lnTo>
                <a:lnTo>
                  <a:pt x="90659" y="225474"/>
                </a:lnTo>
                <a:lnTo>
                  <a:pt x="0" y="225474"/>
                </a:lnTo>
                <a:lnTo>
                  <a:pt x="0" y="147967"/>
                </a:lnTo>
                <a:cubicBezTo>
                  <a:pt x="0" y="106004"/>
                  <a:pt x="5010" y="75628"/>
                  <a:pt x="15031" y="56838"/>
                </a:cubicBezTo>
                <a:cubicBezTo>
                  <a:pt x="28184" y="31785"/>
                  <a:pt x="49009" y="12839"/>
                  <a:pt x="775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5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CE6BB9E-1469-4F26-04A4-6E530E0E3E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45752" y="1417639"/>
            <a:ext cx="6221412" cy="5092700"/>
          </a:xfrm>
          <a:custGeom>
            <a:avLst/>
            <a:gdLst>
              <a:gd name="connsiteX0" fmla="*/ 0 w 6221412"/>
              <a:gd name="connsiteY0" fmla="*/ 0 h 5092700"/>
              <a:gd name="connsiteX1" fmla="*/ 3043031 w 6221412"/>
              <a:gd name="connsiteY1" fmla="*/ 2533 h 5092700"/>
              <a:gd name="connsiteX2" fmla="*/ 3166713 w 6221412"/>
              <a:gd name="connsiteY2" fmla="*/ 37987 h 5092700"/>
              <a:gd name="connsiteX3" fmla="*/ 6097730 w 6221412"/>
              <a:gd name="connsiteY3" fmla="*/ 1868927 h 5092700"/>
              <a:gd name="connsiteX4" fmla="*/ 6221412 w 6221412"/>
              <a:gd name="connsiteY4" fmla="*/ 2101910 h 5092700"/>
              <a:gd name="connsiteX5" fmla="*/ 6221412 w 6221412"/>
              <a:gd name="connsiteY5" fmla="*/ 5092700 h 5092700"/>
              <a:gd name="connsiteX6" fmla="*/ 0 w 6221412"/>
              <a:gd name="connsiteY6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1412" h="5092700">
                <a:moveTo>
                  <a:pt x="0" y="0"/>
                </a:moveTo>
                <a:lnTo>
                  <a:pt x="3043031" y="2533"/>
                </a:lnTo>
                <a:cubicBezTo>
                  <a:pt x="3087370" y="2533"/>
                  <a:pt x="3129375" y="15195"/>
                  <a:pt x="3166713" y="37987"/>
                </a:cubicBezTo>
                <a:lnTo>
                  <a:pt x="6097730" y="1868927"/>
                </a:lnTo>
                <a:cubicBezTo>
                  <a:pt x="6174740" y="1917043"/>
                  <a:pt x="6221412" y="2005678"/>
                  <a:pt x="6221412" y="2101910"/>
                </a:cubicBezTo>
                <a:lnTo>
                  <a:pt x="6221412" y="5092700"/>
                </a:lnTo>
                <a:lnTo>
                  <a:pt x="0" y="5092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FEB3D6-00D0-37F0-61E7-6DB0014DA657}"/>
              </a:ext>
            </a:extLst>
          </p:cNvPr>
          <p:cNvCxnSpPr>
            <a:cxnSpLocks/>
          </p:cNvCxnSpPr>
          <p:nvPr userDrawn="1"/>
        </p:nvCxnSpPr>
        <p:spPr>
          <a:xfrm>
            <a:off x="5638800" y="1"/>
            <a:ext cx="0" cy="65151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69" y="2362200"/>
            <a:ext cx="36124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869" y="4050545"/>
            <a:ext cx="36124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CDF20-566E-1499-50EB-46AC38AABCF6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032499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0A29B5B6-D1CE-4F89-A677-2F8A1852DAC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D66DD-D938-E1EE-55A2-2A9B7E3B9BA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76498" y="6062849"/>
            <a:ext cx="243230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6B747-FC57-25AA-6EFB-570879347C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768394-CF5E-C5D6-9FF5-E964387B98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3623" cy="50298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D2C511-DBFE-3BF8-4C1E-DDFA5CF72A45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8318089" y="209"/>
            <a:ext cx="2034916" cy="1221579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353C59-F892-89E1-196C-F49B606E46E0}"/>
              </a:ext>
            </a:extLst>
          </p:cNvPr>
          <p:cNvSpPr/>
          <p:nvPr userDrawn="1"/>
        </p:nvSpPr>
        <p:spPr>
          <a:xfrm>
            <a:off x="9909953" y="897835"/>
            <a:ext cx="2282044" cy="1529891"/>
          </a:xfrm>
          <a:custGeom>
            <a:avLst/>
            <a:gdLst>
              <a:gd name="connsiteX0" fmla="*/ 143645 w 2282044"/>
              <a:gd name="connsiteY0" fmla="*/ 972 h 1529891"/>
              <a:gd name="connsiteX1" fmla="*/ 191744 w 2282044"/>
              <a:gd name="connsiteY1" fmla="*/ 17250 h 1529891"/>
              <a:gd name="connsiteX2" fmla="*/ 2282044 w 2282044"/>
              <a:gd name="connsiteY2" fmla="*/ 1232626 h 1529891"/>
              <a:gd name="connsiteX3" fmla="*/ 2282044 w 2282044"/>
              <a:gd name="connsiteY3" fmla="*/ 1529891 h 1529891"/>
              <a:gd name="connsiteX4" fmla="*/ 63917 w 2282044"/>
              <a:gd name="connsiteY4" fmla="*/ 240191 h 1529891"/>
              <a:gd name="connsiteX5" fmla="*/ 17131 w 2282044"/>
              <a:gd name="connsiteY5" fmla="*/ 64362 h 1529891"/>
              <a:gd name="connsiteX6" fmla="*/ 143645 w 2282044"/>
              <a:gd name="connsiteY6" fmla="*/ 972 h 152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2044" h="1529891">
                <a:moveTo>
                  <a:pt x="143645" y="972"/>
                </a:moveTo>
                <a:cubicBezTo>
                  <a:pt x="160123" y="3028"/>
                  <a:pt x="176469" y="8369"/>
                  <a:pt x="191744" y="17250"/>
                </a:cubicBezTo>
                <a:lnTo>
                  <a:pt x="2282044" y="1232626"/>
                </a:lnTo>
                <a:lnTo>
                  <a:pt x="2282044" y="1529891"/>
                </a:lnTo>
                <a:lnTo>
                  <a:pt x="63917" y="240191"/>
                </a:lnTo>
                <a:cubicBezTo>
                  <a:pt x="2814" y="204666"/>
                  <a:pt x="-18150" y="125889"/>
                  <a:pt x="17131" y="64362"/>
                </a:cubicBezTo>
                <a:cubicBezTo>
                  <a:pt x="43591" y="18217"/>
                  <a:pt x="94211" y="-5194"/>
                  <a:pt x="143645" y="972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24B4693-B1B6-A159-72E2-479BD5443E5A}"/>
              </a:ext>
            </a:extLst>
          </p:cNvPr>
          <p:cNvSpPr/>
          <p:nvPr userDrawn="1"/>
        </p:nvSpPr>
        <p:spPr>
          <a:xfrm>
            <a:off x="9909957" y="1"/>
            <a:ext cx="2155897" cy="1155659"/>
          </a:xfrm>
          <a:custGeom>
            <a:avLst/>
            <a:gdLst>
              <a:gd name="connsiteX0" fmla="*/ 0 w 2155897"/>
              <a:gd name="connsiteY0" fmla="*/ 0 h 1155659"/>
              <a:gd name="connsiteX1" fmla="*/ 255655 w 2155897"/>
              <a:gd name="connsiteY1" fmla="*/ 0 h 1155659"/>
              <a:gd name="connsiteX2" fmla="*/ 255655 w 2155897"/>
              <a:gd name="connsiteY2" fmla="*/ 804065 h 1155659"/>
              <a:gd name="connsiteX3" fmla="*/ 1643450 w 2155897"/>
              <a:gd name="connsiteY3" fmla="*/ 0 h 1155659"/>
              <a:gd name="connsiteX4" fmla="*/ 2155897 w 2155897"/>
              <a:gd name="connsiteY4" fmla="*/ 0 h 1155659"/>
              <a:gd name="connsiteX5" fmla="*/ 191612 w 2155897"/>
              <a:gd name="connsiteY5" fmla="*/ 1138023 h 1155659"/>
              <a:gd name="connsiteX6" fmla="*/ 184019 w 2155897"/>
              <a:gd name="connsiteY6" fmla="*/ 1141158 h 1155659"/>
              <a:gd name="connsiteX7" fmla="*/ 177569 w 2155897"/>
              <a:gd name="connsiteY7" fmla="*/ 1145539 h 1155659"/>
              <a:gd name="connsiteX8" fmla="*/ 169368 w 2155897"/>
              <a:gd name="connsiteY8" fmla="*/ 1147207 h 1155659"/>
              <a:gd name="connsiteX9" fmla="*/ 160359 w 2155897"/>
              <a:gd name="connsiteY9" fmla="*/ 1150927 h 1155659"/>
              <a:gd name="connsiteX10" fmla="*/ 134646 w 2155897"/>
              <a:gd name="connsiteY10" fmla="*/ 1154272 h 1155659"/>
              <a:gd name="connsiteX11" fmla="*/ 127828 w 2155897"/>
              <a:gd name="connsiteY11" fmla="*/ 1155659 h 1155659"/>
              <a:gd name="connsiteX12" fmla="*/ 122273 w 2155897"/>
              <a:gd name="connsiteY12" fmla="*/ 1154529 h 1155659"/>
              <a:gd name="connsiteX13" fmla="*/ 95285 w 2155897"/>
              <a:gd name="connsiteY13" fmla="*/ 1151005 h 1155659"/>
              <a:gd name="connsiteX14" fmla="*/ 85712 w 2155897"/>
              <a:gd name="connsiteY14" fmla="*/ 1147090 h 1155659"/>
              <a:gd name="connsiteX15" fmla="*/ 78087 w 2155897"/>
              <a:gd name="connsiteY15" fmla="*/ 1145539 h 1155659"/>
              <a:gd name="connsiteX16" fmla="*/ 72287 w 2155897"/>
              <a:gd name="connsiteY16" fmla="*/ 1141600 h 1155659"/>
              <a:gd name="connsiteX17" fmla="*/ 64760 w 2155897"/>
              <a:gd name="connsiteY17" fmla="*/ 1138522 h 1155659"/>
              <a:gd name="connsiteX18" fmla="*/ 39208 w 2155897"/>
              <a:gd name="connsiteY18" fmla="*/ 1119136 h 1155659"/>
              <a:gd name="connsiteX19" fmla="*/ 37454 w 2155897"/>
              <a:gd name="connsiteY19" fmla="*/ 1117945 h 1155659"/>
              <a:gd name="connsiteX20" fmla="*/ 34870 w 2155897"/>
              <a:gd name="connsiteY20" fmla="*/ 1114087 h 1155659"/>
              <a:gd name="connsiteX21" fmla="*/ 17000 w 2155897"/>
              <a:gd name="connsiteY21" fmla="*/ 1090783 h 1155659"/>
              <a:gd name="connsiteX22" fmla="*/ 14778 w 2155897"/>
              <a:gd name="connsiteY22" fmla="*/ 1084087 h 1155659"/>
              <a:gd name="connsiteX23" fmla="*/ 10051 w 2155897"/>
              <a:gd name="connsiteY23" fmla="*/ 1077028 h 1155659"/>
              <a:gd name="connsiteX24" fmla="*/ 6403 w 2155897"/>
              <a:gd name="connsiteY24" fmla="*/ 1058850 h 1155659"/>
              <a:gd name="connsiteX25" fmla="*/ 910 w 2155897"/>
              <a:gd name="connsiteY25" fmla="*/ 1042296 h 1155659"/>
              <a:gd name="connsiteX26" fmla="*/ 1474 w 2155897"/>
              <a:gd name="connsiteY26" fmla="*/ 1034286 h 1155659"/>
              <a:gd name="connsiteX27" fmla="*/ 0 w 2155897"/>
              <a:gd name="connsiteY27" fmla="*/ 1026941 h 11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55897" h="1155659">
                <a:moveTo>
                  <a:pt x="0" y="0"/>
                </a:moveTo>
                <a:lnTo>
                  <a:pt x="255655" y="0"/>
                </a:lnTo>
                <a:lnTo>
                  <a:pt x="255655" y="804065"/>
                </a:lnTo>
                <a:lnTo>
                  <a:pt x="1643450" y="0"/>
                </a:lnTo>
                <a:lnTo>
                  <a:pt x="2155897" y="0"/>
                </a:lnTo>
                <a:lnTo>
                  <a:pt x="191612" y="1138023"/>
                </a:lnTo>
                <a:lnTo>
                  <a:pt x="184019" y="1141158"/>
                </a:lnTo>
                <a:lnTo>
                  <a:pt x="177569" y="1145539"/>
                </a:lnTo>
                <a:lnTo>
                  <a:pt x="169368" y="1147207"/>
                </a:lnTo>
                <a:lnTo>
                  <a:pt x="160359" y="1150927"/>
                </a:lnTo>
                <a:lnTo>
                  <a:pt x="134646" y="1154272"/>
                </a:lnTo>
                <a:lnTo>
                  <a:pt x="127828" y="1155659"/>
                </a:lnTo>
                <a:lnTo>
                  <a:pt x="122273" y="1154529"/>
                </a:lnTo>
                <a:lnTo>
                  <a:pt x="95285" y="1151005"/>
                </a:lnTo>
                <a:lnTo>
                  <a:pt x="85712" y="1147090"/>
                </a:lnTo>
                <a:lnTo>
                  <a:pt x="78087" y="1145539"/>
                </a:lnTo>
                <a:lnTo>
                  <a:pt x="72287" y="1141600"/>
                </a:lnTo>
                <a:lnTo>
                  <a:pt x="64760" y="1138522"/>
                </a:lnTo>
                <a:lnTo>
                  <a:pt x="39208" y="1119136"/>
                </a:lnTo>
                <a:lnTo>
                  <a:pt x="37454" y="1117945"/>
                </a:lnTo>
                <a:lnTo>
                  <a:pt x="34870" y="1114087"/>
                </a:lnTo>
                <a:lnTo>
                  <a:pt x="17000" y="1090783"/>
                </a:lnTo>
                <a:lnTo>
                  <a:pt x="14778" y="1084087"/>
                </a:lnTo>
                <a:lnTo>
                  <a:pt x="10051" y="1077028"/>
                </a:lnTo>
                <a:lnTo>
                  <a:pt x="6403" y="1058850"/>
                </a:lnTo>
                <a:lnTo>
                  <a:pt x="910" y="1042296"/>
                </a:lnTo>
                <a:lnTo>
                  <a:pt x="1474" y="1034286"/>
                </a:lnTo>
                <a:lnTo>
                  <a:pt x="0" y="102694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8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8B1BA6B-3FB1-08CB-5A67-1B75F173C589}"/>
              </a:ext>
            </a:extLst>
          </p:cNvPr>
          <p:cNvSpPr/>
          <p:nvPr userDrawn="1"/>
        </p:nvSpPr>
        <p:spPr>
          <a:xfrm>
            <a:off x="3727901" y="5018"/>
            <a:ext cx="5644372" cy="3249912"/>
          </a:xfrm>
          <a:custGeom>
            <a:avLst/>
            <a:gdLst>
              <a:gd name="connsiteX0" fmla="*/ 0 w 5640024"/>
              <a:gd name="connsiteY0" fmla="*/ 0 h 3247408"/>
              <a:gd name="connsiteX1" fmla="*/ 5640025 w 5640024"/>
              <a:gd name="connsiteY1" fmla="*/ 3247408 h 324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40024" h="3247408">
                <a:moveTo>
                  <a:pt x="0" y="0"/>
                </a:moveTo>
                <a:lnTo>
                  <a:pt x="5640025" y="3247408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8FE0448-00C7-96EB-F09A-F67A24880E32}"/>
              </a:ext>
            </a:extLst>
          </p:cNvPr>
          <p:cNvSpPr/>
          <p:nvPr userDrawn="1"/>
        </p:nvSpPr>
        <p:spPr>
          <a:xfrm>
            <a:off x="9240583" y="0"/>
            <a:ext cx="253748" cy="3555834"/>
          </a:xfrm>
          <a:custGeom>
            <a:avLst/>
            <a:gdLst>
              <a:gd name="connsiteX0" fmla="*/ 679 w 253748"/>
              <a:gd name="connsiteY0" fmla="*/ 0 h 3555834"/>
              <a:gd name="connsiteX1" fmla="*/ 253069 w 253748"/>
              <a:gd name="connsiteY1" fmla="*/ 0 h 3555834"/>
              <a:gd name="connsiteX2" fmla="*/ 253748 w 253748"/>
              <a:gd name="connsiteY2" fmla="*/ 3361 h 3555834"/>
              <a:gd name="connsiteX3" fmla="*/ 253748 w 253748"/>
              <a:gd name="connsiteY3" fmla="*/ 3428960 h 3555834"/>
              <a:gd name="connsiteX4" fmla="*/ 126874 w 253748"/>
              <a:gd name="connsiteY4" fmla="*/ 3555834 h 3555834"/>
              <a:gd name="connsiteX5" fmla="*/ 0 w 253748"/>
              <a:gd name="connsiteY5" fmla="*/ 3428960 h 3555834"/>
              <a:gd name="connsiteX6" fmla="*/ 0 w 253748"/>
              <a:gd name="connsiteY6" fmla="*/ 3361 h 355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48" h="3555834">
                <a:moveTo>
                  <a:pt x="679" y="0"/>
                </a:moveTo>
                <a:lnTo>
                  <a:pt x="253069" y="0"/>
                </a:lnTo>
                <a:lnTo>
                  <a:pt x="253748" y="3361"/>
                </a:lnTo>
                <a:lnTo>
                  <a:pt x="253748" y="3428960"/>
                </a:lnTo>
                <a:cubicBezTo>
                  <a:pt x="253748" y="3498995"/>
                  <a:pt x="196908" y="3555834"/>
                  <a:pt x="126874" y="3555834"/>
                </a:cubicBezTo>
                <a:cubicBezTo>
                  <a:pt x="56840" y="3555834"/>
                  <a:pt x="0" y="3498995"/>
                  <a:pt x="0" y="3428960"/>
                </a:cubicBezTo>
                <a:lnTo>
                  <a:pt x="0" y="3361"/>
                </a:ln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8B6CCF1-1327-F45F-7923-9CEB00DE9DC7}"/>
              </a:ext>
            </a:extLst>
          </p:cNvPr>
          <p:cNvSpPr/>
          <p:nvPr userDrawn="1"/>
        </p:nvSpPr>
        <p:spPr>
          <a:xfrm>
            <a:off x="9240583" y="1478570"/>
            <a:ext cx="2951417" cy="5040990"/>
          </a:xfrm>
          <a:custGeom>
            <a:avLst/>
            <a:gdLst>
              <a:gd name="connsiteX0" fmla="*/ 2951417 w 2951417"/>
              <a:gd name="connsiteY0" fmla="*/ 0 h 5040990"/>
              <a:gd name="connsiteX1" fmla="*/ 2951417 w 2951417"/>
              <a:gd name="connsiteY1" fmla="*/ 292644 h 5040990"/>
              <a:gd name="connsiteX2" fmla="*/ 253748 w 2951417"/>
              <a:gd name="connsiteY2" fmla="*/ 1844576 h 5040990"/>
              <a:gd name="connsiteX3" fmla="*/ 253748 w 2951417"/>
              <a:gd name="connsiteY3" fmla="*/ 5040990 h 5040990"/>
              <a:gd name="connsiteX4" fmla="*/ 0 w 2951417"/>
              <a:gd name="connsiteY4" fmla="*/ 5040990 h 5040990"/>
              <a:gd name="connsiteX5" fmla="*/ 0 w 2951417"/>
              <a:gd name="connsiteY5" fmla="*/ 1829352 h 5040990"/>
              <a:gd name="connsiteX6" fmla="*/ 110253 w 2951417"/>
              <a:gd name="connsiteY6" fmla="*/ 1634473 h 5040990"/>
              <a:gd name="connsiteX7" fmla="*/ 114060 w 2951417"/>
              <a:gd name="connsiteY7" fmla="*/ 1632189 h 504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1417" h="5040990">
                <a:moveTo>
                  <a:pt x="2951417" y="0"/>
                </a:moveTo>
                <a:lnTo>
                  <a:pt x="2951417" y="292644"/>
                </a:lnTo>
                <a:lnTo>
                  <a:pt x="253748" y="1844576"/>
                </a:lnTo>
                <a:lnTo>
                  <a:pt x="253748" y="5040990"/>
                </a:lnTo>
                <a:lnTo>
                  <a:pt x="0" y="5040990"/>
                </a:lnTo>
                <a:lnTo>
                  <a:pt x="0" y="1829352"/>
                </a:lnTo>
                <a:cubicBezTo>
                  <a:pt x="0" y="1749675"/>
                  <a:pt x="42122" y="1675454"/>
                  <a:pt x="110253" y="1634473"/>
                </a:cubicBezTo>
                <a:cubicBezTo>
                  <a:pt x="111523" y="1633711"/>
                  <a:pt x="112791" y="1632951"/>
                  <a:pt x="114060" y="163218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5BCCF30-1D31-B667-82CB-462E8C1B99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4331" y="1771214"/>
            <a:ext cx="2697669" cy="4603624"/>
          </a:xfrm>
          <a:custGeom>
            <a:avLst/>
            <a:gdLst>
              <a:gd name="connsiteX0" fmla="*/ 2697669 w 2697669"/>
              <a:gd name="connsiteY0" fmla="*/ 0 h 4603624"/>
              <a:gd name="connsiteX1" fmla="*/ 2697669 w 2697669"/>
              <a:gd name="connsiteY1" fmla="*/ 3050674 h 4603624"/>
              <a:gd name="connsiteX2" fmla="*/ 0 w 2697669"/>
              <a:gd name="connsiteY2" fmla="*/ 4603624 h 4603624"/>
              <a:gd name="connsiteX3" fmla="*/ 0 w 2697669"/>
              <a:gd name="connsiteY3" fmla="*/ 1551932 h 460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7669" h="4603624">
                <a:moveTo>
                  <a:pt x="2697669" y="0"/>
                </a:moveTo>
                <a:lnTo>
                  <a:pt x="2697669" y="3050674"/>
                </a:lnTo>
                <a:lnTo>
                  <a:pt x="0" y="4603624"/>
                </a:lnTo>
                <a:lnTo>
                  <a:pt x="0" y="155193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EE78B0-862C-3394-923D-780A587972CD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38240-AFF0-66BC-026A-11DA7FB26E4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2873828" y="6062849"/>
            <a:ext cx="505097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39494-DDE0-389E-4990-11CA76B7A5C2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7048496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3D0A2CBA-5278-4466-9357-61F13D8C567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11DA0F3-7811-0E81-95B3-67B7F85B3E3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2362199"/>
            <a:ext cx="6324600" cy="1676401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E13548A-8597-D013-EEEB-66F69F5128B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85800" y="4876800"/>
            <a:ext cx="6324600" cy="457200"/>
          </a:xfrm>
        </p:spPr>
        <p:txBody>
          <a:bodyPr/>
          <a:lstStyle>
            <a:lvl1pPr marL="0" indent="0">
              <a:buNone/>
              <a:defRPr/>
            </a:lvl1pPr>
            <a:lvl2pPr marL="2270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76DD2EA-47AD-CCDA-8AF2-5AF7C74109EC}"/>
              </a:ext>
            </a:extLst>
          </p:cNvPr>
          <p:cNvSpPr/>
          <p:nvPr userDrawn="1"/>
        </p:nvSpPr>
        <p:spPr>
          <a:xfrm>
            <a:off x="685799" y="2013559"/>
            <a:ext cx="243794" cy="225474"/>
          </a:xfrm>
          <a:custGeom>
            <a:avLst/>
            <a:gdLst/>
            <a:ahLst/>
            <a:cxnLst/>
            <a:rect l="l" t="t" r="r" b="b"/>
            <a:pathLst>
              <a:path w="243794" h="225474">
                <a:moveTo>
                  <a:pt x="223125" y="0"/>
                </a:moveTo>
                <a:lnTo>
                  <a:pt x="243794" y="32881"/>
                </a:lnTo>
                <a:cubicBezTo>
                  <a:pt x="226570" y="40084"/>
                  <a:pt x="213887" y="50810"/>
                  <a:pt x="205745" y="65058"/>
                </a:cubicBezTo>
                <a:cubicBezTo>
                  <a:pt x="197603" y="79307"/>
                  <a:pt x="193062" y="100054"/>
                  <a:pt x="192123" y="127299"/>
                </a:cubicBezTo>
                <a:lnTo>
                  <a:pt x="236278" y="127299"/>
                </a:lnTo>
                <a:lnTo>
                  <a:pt x="236278" y="225474"/>
                </a:lnTo>
                <a:lnTo>
                  <a:pt x="145619" y="225474"/>
                </a:lnTo>
                <a:lnTo>
                  <a:pt x="145619" y="147967"/>
                </a:lnTo>
                <a:cubicBezTo>
                  <a:pt x="145619" y="106004"/>
                  <a:pt x="150629" y="75628"/>
                  <a:pt x="160650" y="56838"/>
                </a:cubicBezTo>
                <a:cubicBezTo>
                  <a:pt x="173803" y="31785"/>
                  <a:pt x="194628" y="12839"/>
                  <a:pt x="223125" y="0"/>
                </a:cubicBezTo>
                <a:close/>
                <a:moveTo>
                  <a:pt x="77506" y="0"/>
                </a:moveTo>
                <a:lnTo>
                  <a:pt x="98175" y="32881"/>
                </a:lnTo>
                <a:cubicBezTo>
                  <a:pt x="80951" y="40084"/>
                  <a:pt x="68268" y="50810"/>
                  <a:pt x="60126" y="65058"/>
                </a:cubicBezTo>
                <a:cubicBezTo>
                  <a:pt x="51984" y="79307"/>
                  <a:pt x="47443" y="100054"/>
                  <a:pt x="46504" y="127299"/>
                </a:cubicBezTo>
                <a:lnTo>
                  <a:pt x="90659" y="127299"/>
                </a:lnTo>
                <a:lnTo>
                  <a:pt x="90659" y="225474"/>
                </a:lnTo>
                <a:lnTo>
                  <a:pt x="0" y="225474"/>
                </a:lnTo>
                <a:lnTo>
                  <a:pt x="0" y="147967"/>
                </a:lnTo>
                <a:cubicBezTo>
                  <a:pt x="0" y="106004"/>
                  <a:pt x="5010" y="75628"/>
                  <a:pt x="15031" y="56838"/>
                </a:cubicBezTo>
                <a:cubicBezTo>
                  <a:pt x="28184" y="31785"/>
                  <a:pt x="49009" y="12839"/>
                  <a:pt x="775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z="1600">
              <a:solidFill>
                <a:srgbClr val="FFFFFF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0B60EAD-FA2F-13F2-D9FD-96EB97846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43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09CD-ED23-6C27-4413-F29400A5E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A7AC5-3927-E665-4896-742FAF3F7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86B2-875B-8FCC-4A13-C58C5D61D95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AE6AE8C-161F-4F30-B450-9C6276E30268}" type="datetime1">
              <a:rPr lang="en-US" smtClean="0"/>
              <a:pPr/>
              <a:t>1/12/2026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B57CCC-C6E7-E0FD-398D-681E444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900" y="2362200"/>
            <a:ext cx="11163300" cy="0"/>
          </a:xfrm>
          <a:prstGeom prst="line">
            <a:avLst/>
          </a:prstGeom>
          <a:ln w="12700" cap="flat">
            <a:solidFill>
              <a:srgbClr val="B9B9BD"/>
            </a:solidFill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B37789-AFF7-398E-C6A6-00783F57ED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BC359D9-95F2-5794-015B-00D3F1ADE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2351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CA2C432D-6AA6-1386-E00D-3B4908575C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8902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47AAFD37-5971-266E-1F7C-42DC4C0936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15450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9307674-018E-0483-F039-BAEDC2387E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462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776F7151-65EC-F56E-7317-EC2117642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1012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5981AC-4331-C7E8-D996-B63E26EFE4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7563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C7B98FE9-DB00-8A26-C047-229629371C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14111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7F9D93-671B-2750-F929-A638843120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C90EC7C-CAC4-6BA4-122D-BA5DE40EB2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2351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DAE95CC-B291-24D4-0D5E-AB38719E9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8902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0B223F2-0564-A89B-AFF6-5D1D55A88B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5450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411416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91F9B1-D5FD-99A9-0E87-97D0C3ED9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900" y="2362200"/>
            <a:ext cx="11163300" cy="0"/>
          </a:xfrm>
          <a:prstGeom prst="line">
            <a:avLst/>
          </a:prstGeom>
          <a:ln w="12700" cap="flat">
            <a:solidFill>
              <a:srgbClr val="B9B9BD"/>
            </a:solidFill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DA09CD-ED23-6C27-4413-F29400A5E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A7AC5-3927-E665-4896-742FAF3F7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86B2-875B-8FCC-4A13-C58C5D61D95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0DA5FAF3-9113-497F-BCA4-CDE8140688E0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B37789-AFF7-398E-C6A6-00783F57ED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BC359D9-95F2-5794-015B-00D3F1ADE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2351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CA2C432D-6AA6-1386-E00D-3B4908575C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8902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47AAFD37-5971-266E-1F7C-42DC4C0936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15450" y="1752977"/>
            <a:ext cx="1790700" cy="316598"/>
          </a:xfrm>
        </p:spPr>
        <p:txBody>
          <a:bodyPr anchor="b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9307674-018E-0483-F039-BAEDC2387E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462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776F7151-65EC-F56E-7317-EC2117642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1012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5981AC-4331-C7E8-D996-B63E26EFE4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7563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C7B98FE9-DB00-8A26-C047-229629371C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14111" y="2724150"/>
            <a:ext cx="1892039" cy="2990850"/>
          </a:xfrm>
        </p:spPr>
        <p:txBody>
          <a:bodyPr/>
          <a:lstStyle>
            <a:lvl1pPr marL="112713" indent="-112713">
              <a:buFont typeface="Arial" panose="020B0604020202020204" pitchFamily="34" charset="0"/>
              <a:buChar char=" "/>
              <a:defRPr/>
            </a:lvl1pPr>
            <a:lvl2pPr marL="395288" indent="-168275"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A0CD8F-4148-3C1F-D4CD-8973651CA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C1A390-970C-D057-4A10-CC734A7366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2BDCD7-D3E1-4E40-D173-1BD3D34112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2351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2570E3-BA0F-3C3F-2E94-ACC43353CE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8902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812949-1569-DB86-8145-3877C6F609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5450" y="2339341"/>
            <a:ext cx="457201" cy="45720"/>
          </a:xfrm>
          <a:custGeom>
            <a:avLst/>
            <a:gdLst>
              <a:gd name="connsiteX0" fmla="*/ 0 w 457201"/>
              <a:gd name="connsiteY0" fmla="*/ 22859 h 45720"/>
              <a:gd name="connsiteX1" fmla="*/ 0 w 457201"/>
              <a:gd name="connsiteY1" fmla="*/ 22860 h 45720"/>
              <a:gd name="connsiteX2" fmla="*/ 0 w 457201"/>
              <a:gd name="connsiteY2" fmla="*/ 22860 h 45720"/>
              <a:gd name="connsiteX3" fmla="*/ 22860 w 457201"/>
              <a:gd name="connsiteY3" fmla="*/ 0 h 45720"/>
              <a:gd name="connsiteX4" fmla="*/ 434341 w 457201"/>
              <a:gd name="connsiteY4" fmla="*/ 0 h 45720"/>
              <a:gd name="connsiteX5" fmla="*/ 457201 w 457201"/>
              <a:gd name="connsiteY5" fmla="*/ 22860 h 45720"/>
              <a:gd name="connsiteX6" fmla="*/ 457200 w 457201"/>
              <a:gd name="connsiteY6" fmla="*/ 22860 h 45720"/>
              <a:gd name="connsiteX7" fmla="*/ 434340 w 457201"/>
              <a:gd name="connsiteY7" fmla="*/ 45720 h 45720"/>
              <a:gd name="connsiteX8" fmla="*/ 22860 w 457201"/>
              <a:gd name="connsiteY8" fmla="*/ 45719 h 45720"/>
              <a:gd name="connsiteX9" fmla="*/ 6696 w 457201"/>
              <a:gd name="connsiteY9" fmla="*/ 39024 h 45720"/>
              <a:gd name="connsiteX10" fmla="*/ 0 w 457201"/>
              <a:gd name="connsiteY10" fmla="*/ 22860 h 45720"/>
              <a:gd name="connsiteX11" fmla="*/ 6696 w 457201"/>
              <a:gd name="connsiteY11" fmla="*/ 6696 h 45720"/>
              <a:gd name="connsiteX12" fmla="*/ 22860 w 457201"/>
              <a:gd name="connsiteY12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1" h="45720">
                <a:moveTo>
                  <a:pt x="0" y="22859"/>
                </a:moveTo>
                <a:lnTo>
                  <a:pt x="0" y="22860"/>
                </a:lnTo>
                <a:lnTo>
                  <a:pt x="0" y="22860"/>
                </a:lnTo>
                <a:close/>
                <a:moveTo>
                  <a:pt x="22860" y="0"/>
                </a:moveTo>
                <a:lnTo>
                  <a:pt x="434341" y="0"/>
                </a:lnTo>
                <a:cubicBezTo>
                  <a:pt x="446966" y="0"/>
                  <a:pt x="457201" y="10235"/>
                  <a:pt x="457201" y="22860"/>
                </a:cubicBezTo>
                <a:lnTo>
                  <a:pt x="457200" y="22860"/>
                </a:lnTo>
                <a:cubicBezTo>
                  <a:pt x="457200" y="35485"/>
                  <a:pt x="446965" y="45720"/>
                  <a:pt x="434340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4"/>
                </a:cubicBezTo>
                <a:lnTo>
                  <a:pt x="0" y="22860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80110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583F-D1AF-C847-2BA2-EF54065A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542" y="644857"/>
            <a:ext cx="3235657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CF4F61-B35F-BD29-0627-D7D98A4598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76505" y="6062849"/>
            <a:ext cx="510255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686E2-A827-C5E7-1EA2-0A9EF18B0D6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264850" y="6062849"/>
            <a:ext cx="876303" cy="137160"/>
          </a:xfrm>
        </p:spPr>
        <p:txBody>
          <a:bodyPr/>
          <a:lstStyle/>
          <a:p>
            <a:pPr algn="l"/>
            <a:fld id="{540EF15B-A82A-428B-B762-8028633D61A5}" type="datetime1">
              <a:rPr lang="en-US" smtClean="0"/>
              <a:t>1/12/2026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CF58E1-A883-2C15-18F9-3948A057FC71}"/>
              </a:ext>
            </a:extLst>
          </p:cNvPr>
          <p:cNvCxnSpPr>
            <a:cxnSpLocks/>
          </p:cNvCxnSpPr>
          <p:nvPr userDrawn="1"/>
        </p:nvCxnSpPr>
        <p:spPr>
          <a:xfrm>
            <a:off x="7924800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2FBDB2CA-44DA-1DD6-1421-75A4C2FA2699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85548" y="685299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DE5F212-7C8A-5A26-C916-FC82AB8F5AA2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64850" y="2362201"/>
            <a:ext cx="324135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7" name="Title 6">
            <a:extLst>
              <a:ext uri="{FF2B5EF4-FFF2-40B4-BE49-F238E27FC236}">
                <a16:creationId xmlns:a16="http://schemas.microsoft.com/office/drawing/2014/main" id="{09F07056-BE68-6DAF-03F4-27E17D3B2BB4}"/>
              </a:ext>
            </a:extLst>
          </p:cNvPr>
          <p:cNvSpPr txBox="1">
            <a:spLocks/>
          </p:cNvSpPr>
          <p:nvPr userDrawn="1"/>
        </p:nvSpPr>
        <p:spPr>
          <a:xfrm>
            <a:off x="685800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Sunday</a:t>
            </a:r>
          </a:p>
        </p:txBody>
      </p:sp>
      <p:sp>
        <p:nvSpPr>
          <p:cNvPr id="59" name="Title 6">
            <a:extLst>
              <a:ext uri="{FF2B5EF4-FFF2-40B4-BE49-F238E27FC236}">
                <a16:creationId xmlns:a16="http://schemas.microsoft.com/office/drawing/2014/main" id="{9868C771-E81A-FB31-5215-B59547053DAB}"/>
              </a:ext>
            </a:extLst>
          </p:cNvPr>
          <p:cNvSpPr txBox="1">
            <a:spLocks/>
          </p:cNvSpPr>
          <p:nvPr userDrawn="1"/>
        </p:nvSpPr>
        <p:spPr>
          <a:xfrm>
            <a:off x="1676274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Monday</a:t>
            </a:r>
          </a:p>
        </p:txBody>
      </p:sp>
      <p:sp>
        <p:nvSpPr>
          <p:cNvPr id="60" name="Title 6">
            <a:extLst>
              <a:ext uri="{FF2B5EF4-FFF2-40B4-BE49-F238E27FC236}">
                <a16:creationId xmlns:a16="http://schemas.microsoft.com/office/drawing/2014/main" id="{6573A1F1-BE99-A56C-7243-344C82570D61}"/>
              </a:ext>
            </a:extLst>
          </p:cNvPr>
          <p:cNvSpPr txBox="1">
            <a:spLocks/>
          </p:cNvSpPr>
          <p:nvPr userDrawn="1"/>
        </p:nvSpPr>
        <p:spPr>
          <a:xfrm>
            <a:off x="2666748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Tuesday</a:t>
            </a:r>
          </a:p>
        </p:txBody>
      </p:sp>
      <p:sp>
        <p:nvSpPr>
          <p:cNvPr id="61" name="Title 6">
            <a:extLst>
              <a:ext uri="{FF2B5EF4-FFF2-40B4-BE49-F238E27FC236}">
                <a16:creationId xmlns:a16="http://schemas.microsoft.com/office/drawing/2014/main" id="{AF1C1F5E-FB2E-767F-A5EE-D19C1DB7286D}"/>
              </a:ext>
            </a:extLst>
          </p:cNvPr>
          <p:cNvSpPr txBox="1">
            <a:spLocks/>
          </p:cNvSpPr>
          <p:nvPr userDrawn="1"/>
        </p:nvSpPr>
        <p:spPr>
          <a:xfrm>
            <a:off x="3657222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Wednesday</a:t>
            </a:r>
          </a:p>
        </p:txBody>
      </p:sp>
      <p:sp>
        <p:nvSpPr>
          <p:cNvPr id="62" name="Title 6">
            <a:extLst>
              <a:ext uri="{FF2B5EF4-FFF2-40B4-BE49-F238E27FC236}">
                <a16:creationId xmlns:a16="http://schemas.microsoft.com/office/drawing/2014/main" id="{87D67C69-6D71-A5B2-95B7-F6086BC3DE62}"/>
              </a:ext>
            </a:extLst>
          </p:cNvPr>
          <p:cNvSpPr txBox="1">
            <a:spLocks/>
          </p:cNvSpPr>
          <p:nvPr userDrawn="1"/>
        </p:nvSpPr>
        <p:spPr>
          <a:xfrm>
            <a:off x="4647696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Thursday</a:t>
            </a:r>
          </a:p>
        </p:txBody>
      </p:sp>
      <p:sp>
        <p:nvSpPr>
          <p:cNvPr id="63" name="Title 6">
            <a:extLst>
              <a:ext uri="{FF2B5EF4-FFF2-40B4-BE49-F238E27FC236}">
                <a16:creationId xmlns:a16="http://schemas.microsoft.com/office/drawing/2014/main" id="{9C9483FD-4875-B15E-CC97-015351F663D6}"/>
              </a:ext>
            </a:extLst>
          </p:cNvPr>
          <p:cNvSpPr txBox="1">
            <a:spLocks/>
          </p:cNvSpPr>
          <p:nvPr userDrawn="1"/>
        </p:nvSpPr>
        <p:spPr>
          <a:xfrm>
            <a:off x="5638170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Friday</a:t>
            </a:r>
          </a:p>
        </p:txBody>
      </p:sp>
      <p:sp>
        <p:nvSpPr>
          <p:cNvPr id="64" name="Title 6">
            <a:extLst>
              <a:ext uri="{FF2B5EF4-FFF2-40B4-BE49-F238E27FC236}">
                <a16:creationId xmlns:a16="http://schemas.microsoft.com/office/drawing/2014/main" id="{AB2472E3-7478-ABCF-A34E-3A33AE6C6DE3}"/>
              </a:ext>
            </a:extLst>
          </p:cNvPr>
          <p:cNvSpPr txBox="1">
            <a:spLocks/>
          </p:cNvSpPr>
          <p:nvPr userDrawn="1"/>
        </p:nvSpPr>
        <p:spPr>
          <a:xfrm>
            <a:off x="6628641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Saturday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086A0CD4-0B0D-AC60-F227-8B22B8EA2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548" y="685299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9" name="Text Placeholder 65">
            <a:extLst>
              <a:ext uri="{FF2B5EF4-FFF2-40B4-BE49-F238E27FC236}">
                <a16:creationId xmlns:a16="http://schemas.microsoft.com/office/drawing/2014/main" id="{1C67E59A-E9E9-F10A-01E2-5E8721F225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76274" y="685299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Text Placeholder 67">
            <a:extLst>
              <a:ext uri="{FF2B5EF4-FFF2-40B4-BE49-F238E27FC236}">
                <a16:creationId xmlns:a16="http://schemas.microsoft.com/office/drawing/2014/main" id="{D5B5928C-B3EF-4664-CB28-8239803E8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6274" y="685299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1" name="Text Placeholder 65">
            <a:extLst>
              <a:ext uri="{FF2B5EF4-FFF2-40B4-BE49-F238E27FC236}">
                <a16:creationId xmlns:a16="http://schemas.microsoft.com/office/drawing/2014/main" id="{82761AED-3E09-DAA2-2E33-9CAD091439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66747" y="685299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2" name="Text Placeholder 67">
            <a:extLst>
              <a:ext uri="{FF2B5EF4-FFF2-40B4-BE49-F238E27FC236}">
                <a16:creationId xmlns:a16="http://schemas.microsoft.com/office/drawing/2014/main" id="{434BFBA0-0C6E-9C56-0FD2-0E3FAD481C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66747" y="685299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3" name="Text Placeholder 65">
            <a:extLst>
              <a:ext uri="{FF2B5EF4-FFF2-40B4-BE49-F238E27FC236}">
                <a16:creationId xmlns:a16="http://schemas.microsoft.com/office/drawing/2014/main" id="{275CFBF7-1062-9A5E-A411-0E48EFAC3B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7220" y="685299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4" name="Text Placeholder 67">
            <a:extLst>
              <a:ext uri="{FF2B5EF4-FFF2-40B4-BE49-F238E27FC236}">
                <a16:creationId xmlns:a16="http://schemas.microsoft.com/office/drawing/2014/main" id="{9AAFE46E-362B-80E5-1842-1FE065351A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7220" y="685299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5" name="Text Placeholder 65">
            <a:extLst>
              <a:ext uri="{FF2B5EF4-FFF2-40B4-BE49-F238E27FC236}">
                <a16:creationId xmlns:a16="http://schemas.microsoft.com/office/drawing/2014/main" id="{17823410-ABF7-052B-0E3E-B8F52D79CB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47693" y="685299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6" name="Text Placeholder 67">
            <a:extLst>
              <a:ext uri="{FF2B5EF4-FFF2-40B4-BE49-F238E27FC236}">
                <a16:creationId xmlns:a16="http://schemas.microsoft.com/office/drawing/2014/main" id="{3EEEB2B1-B687-DAFD-2981-279E1F7BA1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7693" y="685299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7" name="Text Placeholder 65">
            <a:extLst>
              <a:ext uri="{FF2B5EF4-FFF2-40B4-BE49-F238E27FC236}">
                <a16:creationId xmlns:a16="http://schemas.microsoft.com/office/drawing/2014/main" id="{57840B21-D439-1CFE-B55B-AF9F193C9C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38166" y="685299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8" name="Text Placeholder 67">
            <a:extLst>
              <a:ext uri="{FF2B5EF4-FFF2-40B4-BE49-F238E27FC236}">
                <a16:creationId xmlns:a16="http://schemas.microsoft.com/office/drawing/2014/main" id="{9165808F-D3F4-AA71-DAEB-51AA166343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38166" y="685299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9" name="Text Placeholder 65">
            <a:extLst>
              <a:ext uri="{FF2B5EF4-FFF2-40B4-BE49-F238E27FC236}">
                <a16:creationId xmlns:a16="http://schemas.microsoft.com/office/drawing/2014/main" id="{1E496D49-D7F4-3EBA-BAE2-E2EEFCEDC4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28125" y="685299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0" name="Text Placeholder 67">
            <a:extLst>
              <a:ext uri="{FF2B5EF4-FFF2-40B4-BE49-F238E27FC236}">
                <a16:creationId xmlns:a16="http://schemas.microsoft.com/office/drawing/2014/main" id="{13FCDC28-0AB7-6821-61C3-24989450C1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28125" y="685299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70B6123-9A1D-0215-5BC9-B18AD58E01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548" y="1699462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2" name="Text Placeholder 67">
            <a:extLst>
              <a:ext uri="{FF2B5EF4-FFF2-40B4-BE49-F238E27FC236}">
                <a16:creationId xmlns:a16="http://schemas.microsoft.com/office/drawing/2014/main" id="{B6773F76-AFA5-FD7D-3209-FDC88C9FAE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548" y="1699462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3" name="Text Placeholder 65">
            <a:extLst>
              <a:ext uri="{FF2B5EF4-FFF2-40B4-BE49-F238E27FC236}">
                <a16:creationId xmlns:a16="http://schemas.microsoft.com/office/drawing/2014/main" id="{C6CCB461-C3C7-7F1C-7205-3885D6094F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76274" y="1699462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4" name="Text Placeholder 67">
            <a:extLst>
              <a:ext uri="{FF2B5EF4-FFF2-40B4-BE49-F238E27FC236}">
                <a16:creationId xmlns:a16="http://schemas.microsoft.com/office/drawing/2014/main" id="{4AB961DF-8D83-ADB0-A25A-A16D4AC24D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76274" y="1699462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5" name="Text Placeholder 65">
            <a:extLst>
              <a:ext uri="{FF2B5EF4-FFF2-40B4-BE49-F238E27FC236}">
                <a16:creationId xmlns:a16="http://schemas.microsoft.com/office/drawing/2014/main" id="{22C86E3B-0BE9-12D9-F4F3-E30D38503C5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666747" y="1699462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67">
            <a:extLst>
              <a:ext uri="{FF2B5EF4-FFF2-40B4-BE49-F238E27FC236}">
                <a16:creationId xmlns:a16="http://schemas.microsoft.com/office/drawing/2014/main" id="{B0C8EBD7-A024-AE8F-347C-686C158F92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66747" y="1699462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7" name="Text Placeholder 65">
            <a:extLst>
              <a:ext uri="{FF2B5EF4-FFF2-40B4-BE49-F238E27FC236}">
                <a16:creationId xmlns:a16="http://schemas.microsoft.com/office/drawing/2014/main" id="{7C9891F5-5AC7-FB9A-D895-941E50A84D1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657220" y="1699462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67">
            <a:extLst>
              <a:ext uri="{FF2B5EF4-FFF2-40B4-BE49-F238E27FC236}">
                <a16:creationId xmlns:a16="http://schemas.microsoft.com/office/drawing/2014/main" id="{17C1523D-2B3F-38CD-F18E-A8FB1B420F8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7220" y="1699462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9" name="Text Placeholder 65">
            <a:extLst>
              <a:ext uri="{FF2B5EF4-FFF2-40B4-BE49-F238E27FC236}">
                <a16:creationId xmlns:a16="http://schemas.microsoft.com/office/drawing/2014/main" id="{650A3985-5E48-C1EB-9DB8-736A3596E29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47693" y="1699462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67">
            <a:extLst>
              <a:ext uri="{FF2B5EF4-FFF2-40B4-BE49-F238E27FC236}">
                <a16:creationId xmlns:a16="http://schemas.microsoft.com/office/drawing/2014/main" id="{B6B5AB9A-4443-7D26-CDCE-D0B553C194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47693" y="1699462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1" name="Text Placeholder 65">
            <a:extLst>
              <a:ext uri="{FF2B5EF4-FFF2-40B4-BE49-F238E27FC236}">
                <a16:creationId xmlns:a16="http://schemas.microsoft.com/office/drawing/2014/main" id="{1089A9AB-84DB-857C-9302-235A42D6B24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38166" y="1699462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2" name="Text Placeholder 67">
            <a:extLst>
              <a:ext uri="{FF2B5EF4-FFF2-40B4-BE49-F238E27FC236}">
                <a16:creationId xmlns:a16="http://schemas.microsoft.com/office/drawing/2014/main" id="{34306322-F834-E976-8B26-CF64EDB263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38166" y="1699462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3" name="Text Placeholder 65">
            <a:extLst>
              <a:ext uri="{FF2B5EF4-FFF2-40B4-BE49-F238E27FC236}">
                <a16:creationId xmlns:a16="http://schemas.microsoft.com/office/drawing/2014/main" id="{2985A8E5-B12A-C3E5-7933-3D6B7F0D30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628125" y="1699462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4" name="Text Placeholder 67">
            <a:extLst>
              <a:ext uri="{FF2B5EF4-FFF2-40B4-BE49-F238E27FC236}">
                <a16:creationId xmlns:a16="http://schemas.microsoft.com/office/drawing/2014/main" id="{791C9DC9-3C7F-B12C-ED51-F7FE0650E08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28125" y="1699462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5" name="Text Placeholder 65">
            <a:extLst>
              <a:ext uri="{FF2B5EF4-FFF2-40B4-BE49-F238E27FC236}">
                <a16:creationId xmlns:a16="http://schemas.microsoft.com/office/drawing/2014/main" id="{86586AE3-BFFC-4808-6C64-A23E88FC39D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5548" y="2713625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6" name="Text Placeholder 67">
            <a:extLst>
              <a:ext uri="{FF2B5EF4-FFF2-40B4-BE49-F238E27FC236}">
                <a16:creationId xmlns:a16="http://schemas.microsoft.com/office/drawing/2014/main" id="{648D737D-F5E4-9E7A-C68E-E77A7CB42BA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5548" y="2713625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7" name="Text Placeholder 65">
            <a:extLst>
              <a:ext uri="{FF2B5EF4-FFF2-40B4-BE49-F238E27FC236}">
                <a16:creationId xmlns:a16="http://schemas.microsoft.com/office/drawing/2014/main" id="{673D1B5F-42C2-0AA6-55AB-21E90B35346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676274" y="2713625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8" name="Text Placeholder 67">
            <a:extLst>
              <a:ext uri="{FF2B5EF4-FFF2-40B4-BE49-F238E27FC236}">
                <a16:creationId xmlns:a16="http://schemas.microsoft.com/office/drawing/2014/main" id="{EF3C244C-191A-7F44-5FF1-54220CE1AD1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676274" y="2713625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9" name="Text Placeholder 65">
            <a:extLst>
              <a:ext uri="{FF2B5EF4-FFF2-40B4-BE49-F238E27FC236}">
                <a16:creationId xmlns:a16="http://schemas.microsoft.com/office/drawing/2014/main" id="{C9BA9622-29D0-BE13-9967-FC59677D669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666747" y="2713625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67">
            <a:extLst>
              <a:ext uri="{FF2B5EF4-FFF2-40B4-BE49-F238E27FC236}">
                <a16:creationId xmlns:a16="http://schemas.microsoft.com/office/drawing/2014/main" id="{C36EC501-D6EE-533E-4761-42268E5A47A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66747" y="2713625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1" name="Text Placeholder 65">
            <a:extLst>
              <a:ext uri="{FF2B5EF4-FFF2-40B4-BE49-F238E27FC236}">
                <a16:creationId xmlns:a16="http://schemas.microsoft.com/office/drawing/2014/main" id="{6A7AA82D-93E4-E35D-9F81-1658F621782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57220" y="2713625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2" name="Text Placeholder 67">
            <a:extLst>
              <a:ext uri="{FF2B5EF4-FFF2-40B4-BE49-F238E27FC236}">
                <a16:creationId xmlns:a16="http://schemas.microsoft.com/office/drawing/2014/main" id="{F3D6CEB6-FB34-0AC6-5980-B22430FF97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657220" y="2713625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3" name="Text Placeholder 65">
            <a:extLst>
              <a:ext uri="{FF2B5EF4-FFF2-40B4-BE49-F238E27FC236}">
                <a16:creationId xmlns:a16="http://schemas.microsoft.com/office/drawing/2014/main" id="{61C3E5C6-8AA8-C81C-E688-BE8EBB0F9F4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647693" y="2713625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4" name="Text Placeholder 67">
            <a:extLst>
              <a:ext uri="{FF2B5EF4-FFF2-40B4-BE49-F238E27FC236}">
                <a16:creationId xmlns:a16="http://schemas.microsoft.com/office/drawing/2014/main" id="{E66D45C9-9E5F-3E66-49FF-EBC4C57E7FC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647693" y="2713625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5" name="Text Placeholder 65">
            <a:extLst>
              <a:ext uri="{FF2B5EF4-FFF2-40B4-BE49-F238E27FC236}">
                <a16:creationId xmlns:a16="http://schemas.microsoft.com/office/drawing/2014/main" id="{88C57A50-13B7-2FC4-D343-CF0FB961BFA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638166" y="2713625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6" name="Text Placeholder 67">
            <a:extLst>
              <a:ext uri="{FF2B5EF4-FFF2-40B4-BE49-F238E27FC236}">
                <a16:creationId xmlns:a16="http://schemas.microsoft.com/office/drawing/2014/main" id="{21392F3A-CAEE-7510-A980-2D27ACA571F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38166" y="2713625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7" name="Text Placeholder 65">
            <a:extLst>
              <a:ext uri="{FF2B5EF4-FFF2-40B4-BE49-F238E27FC236}">
                <a16:creationId xmlns:a16="http://schemas.microsoft.com/office/drawing/2014/main" id="{60806D34-C4C3-68CF-BB70-D6F09731020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28125" y="2713625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8" name="Text Placeholder 67">
            <a:extLst>
              <a:ext uri="{FF2B5EF4-FFF2-40B4-BE49-F238E27FC236}">
                <a16:creationId xmlns:a16="http://schemas.microsoft.com/office/drawing/2014/main" id="{D914B253-79B0-4C2A-BBB2-B38A5DB17D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628125" y="2713625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9" name="Text Placeholder 65">
            <a:extLst>
              <a:ext uri="{FF2B5EF4-FFF2-40B4-BE49-F238E27FC236}">
                <a16:creationId xmlns:a16="http://schemas.microsoft.com/office/drawing/2014/main" id="{CDF8C43C-4335-6846-2FC4-BF57DAB8068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85548" y="3727788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0" name="Text Placeholder 67">
            <a:extLst>
              <a:ext uri="{FF2B5EF4-FFF2-40B4-BE49-F238E27FC236}">
                <a16:creationId xmlns:a16="http://schemas.microsoft.com/office/drawing/2014/main" id="{91C88B58-80F0-0C42-8808-93AC677E600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85548" y="3727788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1" name="Text Placeholder 65">
            <a:extLst>
              <a:ext uri="{FF2B5EF4-FFF2-40B4-BE49-F238E27FC236}">
                <a16:creationId xmlns:a16="http://schemas.microsoft.com/office/drawing/2014/main" id="{1B609DC3-F57D-7481-F952-C84AA924DE7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676274" y="3727788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2" name="Text Placeholder 67">
            <a:extLst>
              <a:ext uri="{FF2B5EF4-FFF2-40B4-BE49-F238E27FC236}">
                <a16:creationId xmlns:a16="http://schemas.microsoft.com/office/drawing/2014/main" id="{3BA71762-AE52-0CB0-2017-F9F15AC8D73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76274" y="3727788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3" name="Text Placeholder 65">
            <a:extLst>
              <a:ext uri="{FF2B5EF4-FFF2-40B4-BE49-F238E27FC236}">
                <a16:creationId xmlns:a16="http://schemas.microsoft.com/office/drawing/2014/main" id="{DDF41E18-FB79-499A-3DA2-EF836087D090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66747" y="3727788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4" name="Text Placeholder 67">
            <a:extLst>
              <a:ext uri="{FF2B5EF4-FFF2-40B4-BE49-F238E27FC236}">
                <a16:creationId xmlns:a16="http://schemas.microsoft.com/office/drawing/2014/main" id="{58133336-9F9E-0D87-69F2-33E8B943E47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666747" y="3727788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5" name="Text Placeholder 65">
            <a:extLst>
              <a:ext uri="{FF2B5EF4-FFF2-40B4-BE49-F238E27FC236}">
                <a16:creationId xmlns:a16="http://schemas.microsoft.com/office/drawing/2014/main" id="{3E0B7DE5-5CFD-EEEE-92FA-F32D3ABD550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657220" y="3727788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6" name="Text Placeholder 67">
            <a:extLst>
              <a:ext uri="{FF2B5EF4-FFF2-40B4-BE49-F238E27FC236}">
                <a16:creationId xmlns:a16="http://schemas.microsoft.com/office/drawing/2014/main" id="{7D1F0D9F-8DB7-09B3-B692-92387187062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657220" y="3727788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7" name="Text Placeholder 65">
            <a:extLst>
              <a:ext uri="{FF2B5EF4-FFF2-40B4-BE49-F238E27FC236}">
                <a16:creationId xmlns:a16="http://schemas.microsoft.com/office/drawing/2014/main" id="{2B113C34-6B95-ABE2-4917-BF8B016E66E7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647693" y="3727788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8" name="Text Placeholder 67">
            <a:extLst>
              <a:ext uri="{FF2B5EF4-FFF2-40B4-BE49-F238E27FC236}">
                <a16:creationId xmlns:a16="http://schemas.microsoft.com/office/drawing/2014/main" id="{904CE264-D2D7-C7E3-DFED-10E0C7D7359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647693" y="3727788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9" name="Text Placeholder 65">
            <a:extLst>
              <a:ext uri="{FF2B5EF4-FFF2-40B4-BE49-F238E27FC236}">
                <a16:creationId xmlns:a16="http://schemas.microsoft.com/office/drawing/2014/main" id="{9B70A75A-583F-853F-E013-E68A03C57B9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5638166" y="3727788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0" name="Text Placeholder 67">
            <a:extLst>
              <a:ext uri="{FF2B5EF4-FFF2-40B4-BE49-F238E27FC236}">
                <a16:creationId xmlns:a16="http://schemas.microsoft.com/office/drawing/2014/main" id="{71B08872-FCF5-CFF1-3F15-67256C0CFCC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638166" y="3727788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1" name="Text Placeholder 65">
            <a:extLst>
              <a:ext uri="{FF2B5EF4-FFF2-40B4-BE49-F238E27FC236}">
                <a16:creationId xmlns:a16="http://schemas.microsoft.com/office/drawing/2014/main" id="{BB7604E6-E05C-9E7D-BE19-530A044C9C1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6628125" y="3727788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2" name="Text Placeholder 67">
            <a:extLst>
              <a:ext uri="{FF2B5EF4-FFF2-40B4-BE49-F238E27FC236}">
                <a16:creationId xmlns:a16="http://schemas.microsoft.com/office/drawing/2014/main" id="{F7E8A272-41B5-E371-EE60-092049B8192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628125" y="3727788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3" name="Text Placeholder 65">
            <a:extLst>
              <a:ext uri="{FF2B5EF4-FFF2-40B4-BE49-F238E27FC236}">
                <a16:creationId xmlns:a16="http://schemas.microsoft.com/office/drawing/2014/main" id="{2C2E118E-723D-8826-E0CC-36241FF05D1B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85548" y="4743451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4" name="Text Placeholder 67">
            <a:extLst>
              <a:ext uri="{FF2B5EF4-FFF2-40B4-BE49-F238E27FC236}">
                <a16:creationId xmlns:a16="http://schemas.microsoft.com/office/drawing/2014/main" id="{7FCD8BB4-D844-A9AC-485F-3FC7922380D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85548" y="4743451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5" name="Text Placeholder 65">
            <a:extLst>
              <a:ext uri="{FF2B5EF4-FFF2-40B4-BE49-F238E27FC236}">
                <a16:creationId xmlns:a16="http://schemas.microsoft.com/office/drawing/2014/main" id="{238180CC-5127-FC14-DE61-04D46E1760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676274" y="4743451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6" name="Text Placeholder 67">
            <a:extLst>
              <a:ext uri="{FF2B5EF4-FFF2-40B4-BE49-F238E27FC236}">
                <a16:creationId xmlns:a16="http://schemas.microsoft.com/office/drawing/2014/main" id="{24741267-EF34-9A51-20FA-F58F29816E9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676274" y="4743451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7" name="Text Placeholder 65">
            <a:extLst>
              <a:ext uri="{FF2B5EF4-FFF2-40B4-BE49-F238E27FC236}">
                <a16:creationId xmlns:a16="http://schemas.microsoft.com/office/drawing/2014/main" id="{4A3112B6-6EEC-1E28-BFB9-9AF3C481FA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666747" y="4743451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8" name="Text Placeholder 67">
            <a:extLst>
              <a:ext uri="{FF2B5EF4-FFF2-40B4-BE49-F238E27FC236}">
                <a16:creationId xmlns:a16="http://schemas.microsoft.com/office/drawing/2014/main" id="{3B1D6708-3524-6162-AACC-579554DA0C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666747" y="4743451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9" name="Text Placeholder 65">
            <a:extLst>
              <a:ext uri="{FF2B5EF4-FFF2-40B4-BE49-F238E27FC236}">
                <a16:creationId xmlns:a16="http://schemas.microsoft.com/office/drawing/2014/main" id="{4A4FF81F-84C0-C7F3-DD10-DCB970F81FEF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3657220" y="4743451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0" name="Text Placeholder 67">
            <a:extLst>
              <a:ext uri="{FF2B5EF4-FFF2-40B4-BE49-F238E27FC236}">
                <a16:creationId xmlns:a16="http://schemas.microsoft.com/office/drawing/2014/main" id="{42EC56FC-B8C0-3144-E167-ACD46A12BAAA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657220" y="4743451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31" name="Text Placeholder 65">
            <a:extLst>
              <a:ext uri="{FF2B5EF4-FFF2-40B4-BE49-F238E27FC236}">
                <a16:creationId xmlns:a16="http://schemas.microsoft.com/office/drawing/2014/main" id="{EBEDA72A-AA05-6A0A-AD44-FA4CCC32BD8C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93" y="4743451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2" name="Text Placeholder 67">
            <a:extLst>
              <a:ext uri="{FF2B5EF4-FFF2-40B4-BE49-F238E27FC236}">
                <a16:creationId xmlns:a16="http://schemas.microsoft.com/office/drawing/2014/main" id="{113BA89D-1A9E-BB5C-B8E5-45D1FD98FFE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647693" y="4743451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33" name="Text Placeholder 65">
            <a:extLst>
              <a:ext uri="{FF2B5EF4-FFF2-40B4-BE49-F238E27FC236}">
                <a16:creationId xmlns:a16="http://schemas.microsoft.com/office/drawing/2014/main" id="{EDD9BB28-C091-E585-4EB4-732D271682D2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5638166" y="4743451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4" name="Text Placeholder 67">
            <a:extLst>
              <a:ext uri="{FF2B5EF4-FFF2-40B4-BE49-F238E27FC236}">
                <a16:creationId xmlns:a16="http://schemas.microsoft.com/office/drawing/2014/main" id="{C6A74F5B-A1C5-D286-275C-1856C66D2AD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638166" y="4743451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35" name="Text Placeholder 65">
            <a:extLst>
              <a:ext uri="{FF2B5EF4-FFF2-40B4-BE49-F238E27FC236}">
                <a16:creationId xmlns:a16="http://schemas.microsoft.com/office/drawing/2014/main" id="{D1DD54AE-F4F7-32FA-7C0A-643D3449CF77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6628125" y="4743451"/>
            <a:ext cx="950913" cy="971550"/>
          </a:xfrm>
          <a:solidFill>
            <a:schemeClr val="accent1">
              <a:alpha val="25000"/>
            </a:schemeClr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6" name="Text Placeholder 67">
            <a:extLst>
              <a:ext uri="{FF2B5EF4-FFF2-40B4-BE49-F238E27FC236}">
                <a16:creationId xmlns:a16="http://schemas.microsoft.com/office/drawing/2014/main" id="{3C1C6D06-7F3D-D759-6316-0D1315B06A8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628125" y="4743451"/>
            <a:ext cx="228852" cy="228852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690705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583F-D1AF-C847-2BA2-EF54065A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542" y="644857"/>
            <a:ext cx="3235657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CF4F61-B35F-BD29-0627-D7D98A4598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76500" y="6062849"/>
            <a:ext cx="5102559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686E2-A827-C5E7-1EA2-0A9EF18B0D6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264850" y="6062849"/>
            <a:ext cx="876303" cy="137160"/>
          </a:xfrm>
        </p:spPr>
        <p:txBody>
          <a:bodyPr/>
          <a:lstStyle/>
          <a:p>
            <a:pPr algn="l"/>
            <a:fld id="{78E353AE-E9E8-4F48-A15B-987985216835}" type="datetime1">
              <a:rPr lang="en-US" smtClean="0"/>
              <a:t>1/12/2026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CF58E1-A883-2C15-18F9-3948A057FC71}"/>
              </a:ext>
            </a:extLst>
          </p:cNvPr>
          <p:cNvCxnSpPr>
            <a:cxnSpLocks/>
          </p:cNvCxnSpPr>
          <p:nvPr userDrawn="1"/>
        </p:nvCxnSpPr>
        <p:spPr>
          <a:xfrm>
            <a:off x="7924800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2FBDB2CA-44DA-1DD6-1421-75A4C2FA2699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85548" y="685299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DE5F212-7C8A-5A26-C916-FC82AB8F5AA2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64850" y="2362201"/>
            <a:ext cx="324135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7" name="Title 6">
            <a:extLst>
              <a:ext uri="{FF2B5EF4-FFF2-40B4-BE49-F238E27FC236}">
                <a16:creationId xmlns:a16="http://schemas.microsoft.com/office/drawing/2014/main" id="{09F07056-BE68-6DAF-03F4-27E17D3B2BB4}"/>
              </a:ext>
            </a:extLst>
          </p:cNvPr>
          <p:cNvSpPr txBox="1">
            <a:spLocks/>
          </p:cNvSpPr>
          <p:nvPr userDrawn="1"/>
        </p:nvSpPr>
        <p:spPr>
          <a:xfrm>
            <a:off x="685800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Sunday</a:t>
            </a:r>
          </a:p>
        </p:txBody>
      </p:sp>
      <p:sp>
        <p:nvSpPr>
          <p:cNvPr id="59" name="Title 6">
            <a:extLst>
              <a:ext uri="{FF2B5EF4-FFF2-40B4-BE49-F238E27FC236}">
                <a16:creationId xmlns:a16="http://schemas.microsoft.com/office/drawing/2014/main" id="{9868C771-E81A-FB31-5215-B59547053DAB}"/>
              </a:ext>
            </a:extLst>
          </p:cNvPr>
          <p:cNvSpPr txBox="1">
            <a:spLocks/>
          </p:cNvSpPr>
          <p:nvPr userDrawn="1"/>
        </p:nvSpPr>
        <p:spPr>
          <a:xfrm>
            <a:off x="1676274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Monday</a:t>
            </a:r>
          </a:p>
        </p:txBody>
      </p:sp>
      <p:sp>
        <p:nvSpPr>
          <p:cNvPr id="60" name="Title 6">
            <a:extLst>
              <a:ext uri="{FF2B5EF4-FFF2-40B4-BE49-F238E27FC236}">
                <a16:creationId xmlns:a16="http://schemas.microsoft.com/office/drawing/2014/main" id="{6573A1F1-BE99-A56C-7243-344C82570D61}"/>
              </a:ext>
            </a:extLst>
          </p:cNvPr>
          <p:cNvSpPr txBox="1">
            <a:spLocks/>
          </p:cNvSpPr>
          <p:nvPr userDrawn="1"/>
        </p:nvSpPr>
        <p:spPr>
          <a:xfrm>
            <a:off x="2666748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Tuesday</a:t>
            </a:r>
          </a:p>
        </p:txBody>
      </p:sp>
      <p:sp>
        <p:nvSpPr>
          <p:cNvPr id="61" name="Title 6">
            <a:extLst>
              <a:ext uri="{FF2B5EF4-FFF2-40B4-BE49-F238E27FC236}">
                <a16:creationId xmlns:a16="http://schemas.microsoft.com/office/drawing/2014/main" id="{AF1C1F5E-FB2E-767F-A5EE-D19C1DB7286D}"/>
              </a:ext>
            </a:extLst>
          </p:cNvPr>
          <p:cNvSpPr txBox="1">
            <a:spLocks/>
          </p:cNvSpPr>
          <p:nvPr userDrawn="1"/>
        </p:nvSpPr>
        <p:spPr>
          <a:xfrm>
            <a:off x="3657222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Wednesday</a:t>
            </a:r>
          </a:p>
        </p:txBody>
      </p:sp>
      <p:sp>
        <p:nvSpPr>
          <p:cNvPr id="62" name="Title 6">
            <a:extLst>
              <a:ext uri="{FF2B5EF4-FFF2-40B4-BE49-F238E27FC236}">
                <a16:creationId xmlns:a16="http://schemas.microsoft.com/office/drawing/2014/main" id="{87D67C69-6D71-A5B2-95B7-F6086BC3DE62}"/>
              </a:ext>
            </a:extLst>
          </p:cNvPr>
          <p:cNvSpPr txBox="1">
            <a:spLocks/>
          </p:cNvSpPr>
          <p:nvPr userDrawn="1"/>
        </p:nvSpPr>
        <p:spPr>
          <a:xfrm>
            <a:off x="4647696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Thursday</a:t>
            </a:r>
          </a:p>
        </p:txBody>
      </p:sp>
      <p:sp>
        <p:nvSpPr>
          <p:cNvPr id="63" name="Title 6">
            <a:extLst>
              <a:ext uri="{FF2B5EF4-FFF2-40B4-BE49-F238E27FC236}">
                <a16:creationId xmlns:a16="http://schemas.microsoft.com/office/drawing/2014/main" id="{9C9483FD-4875-B15E-CC97-015351F663D6}"/>
              </a:ext>
            </a:extLst>
          </p:cNvPr>
          <p:cNvSpPr txBox="1">
            <a:spLocks/>
          </p:cNvSpPr>
          <p:nvPr userDrawn="1"/>
        </p:nvSpPr>
        <p:spPr>
          <a:xfrm>
            <a:off x="5638170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Friday</a:t>
            </a:r>
          </a:p>
        </p:txBody>
      </p:sp>
      <p:sp>
        <p:nvSpPr>
          <p:cNvPr id="64" name="Title 6">
            <a:extLst>
              <a:ext uri="{FF2B5EF4-FFF2-40B4-BE49-F238E27FC236}">
                <a16:creationId xmlns:a16="http://schemas.microsoft.com/office/drawing/2014/main" id="{AB2472E3-7478-ABCF-A34E-3A33AE6C6DE3}"/>
              </a:ext>
            </a:extLst>
          </p:cNvPr>
          <p:cNvSpPr txBox="1">
            <a:spLocks/>
          </p:cNvSpPr>
          <p:nvPr userDrawn="1"/>
        </p:nvSpPr>
        <p:spPr>
          <a:xfrm>
            <a:off x="6628641" y="347472"/>
            <a:ext cx="950409" cy="1828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">
                <a:latin typeface="+mn-lt"/>
              </a:rPr>
              <a:t>Saturday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086A0CD4-0B0D-AC60-F227-8B22B8EA2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548" y="685299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9" name="Text Placeholder 65">
            <a:extLst>
              <a:ext uri="{FF2B5EF4-FFF2-40B4-BE49-F238E27FC236}">
                <a16:creationId xmlns:a16="http://schemas.microsoft.com/office/drawing/2014/main" id="{1C67E59A-E9E9-F10A-01E2-5E8721F225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76274" y="685299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Text Placeholder 67">
            <a:extLst>
              <a:ext uri="{FF2B5EF4-FFF2-40B4-BE49-F238E27FC236}">
                <a16:creationId xmlns:a16="http://schemas.microsoft.com/office/drawing/2014/main" id="{D5B5928C-B3EF-4664-CB28-8239803E86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6274" y="685299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1" name="Text Placeholder 65">
            <a:extLst>
              <a:ext uri="{FF2B5EF4-FFF2-40B4-BE49-F238E27FC236}">
                <a16:creationId xmlns:a16="http://schemas.microsoft.com/office/drawing/2014/main" id="{82761AED-3E09-DAA2-2E33-9CAD091439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66747" y="685299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2" name="Text Placeholder 67">
            <a:extLst>
              <a:ext uri="{FF2B5EF4-FFF2-40B4-BE49-F238E27FC236}">
                <a16:creationId xmlns:a16="http://schemas.microsoft.com/office/drawing/2014/main" id="{434BFBA0-0C6E-9C56-0FD2-0E3FAD481C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66747" y="685299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3" name="Text Placeholder 65">
            <a:extLst>
              <a:ext uri="{FF2B5EF4-FFF2-40B4-BE49-F238E27FC236}">
                <a16:creationId xmlns:a16="http://schemas.microsoft.com/office/drawing/2014/main" id="{275CFBF7-1062-9A5E-A411-0E48EFAC3B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7220" y="685299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4" name="Text Placeholder 67">
            <a:extLst>
              <a:ext uri="{FF2B5EF4-FFF2-40B4-BE49-F238E27FC236}">
                <a16:creationId xmlns:a16="http://schemas.microsoft.com/office/drawing/2014/main" id="{9AAFE46E-362B-80E5-1842-1FE065351A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7220" y="685299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5" name="Text Placeholder 65">
            <a:extLst>
              <a:ext uri="{FF2B5EF4-FFF2-40B4-BE49-F238E27FC236}">
                <a16:creationId xmlns:a16="http://schemas.microsoft.com/office/drawing/2014/main" id="{17823410-ABF7-052B-0E3E-B8F52D79CB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47693" y="685299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6" name="Text Placeholder 67">
            <a:extLst>
              <a:ext uri="{FF2B5EF4-FFF2-40B4-BE49-F238E27FC236}">
                <a16:creationId xmlns:a16="http://schemas.microsoft.com/office/drawing/2014/main" id="{3EEEB2B1-B687-DAFD-2981-279E1F7BA1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7693" y="685299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7" name="Text Placeholder 65">
            <a:extLst>
              <a:ext uri="{FF2B5EF4-FFF2-40B4-BE49-F238E27FC236}">
                <a16:creationId xmlns:a16="http://schemas.microsoft.com/office/drawing/2014/main" id="{57840B21-D439-1CFE-B55B-AF9F193C9C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38166" y="685299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8" name="Text Placeholder 67">
            <a:extLst>
              <a:ext uri="{FF2B5EF4-FFF2-40B4-BE49-F238E27FC236}">
                <a16:creationId xmlns:a16="http://schemas.microsoft.com/office/drawing/2014/main" id="{9165808F-D3F4-AA71-DAEB-51AA166343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38166" y="685299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79" name="Text Placeholder 65">
            <a:extLst>
              <a:ext uri="{FF2B5EF4-FFF2-40B4-BE49-F238E27FC236}">
                <a16:creationId xmlns:a16="http://schemas.microsoft.com/office/drawing/2014/main" id="{1E496D49-D7F4-3EBA-BAE2-E2EEFCEDC4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28125" y="685299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0" name="Text Placeholder 67">
            <a:extLst>
              <a:ext uri="{FF2B5EF4-FFF2-40B4-BE49-F238E27FC236}">
                <a16:creationId xmlns:a16="http://schemas.microsoft.com/office/drawing/2014/main" id="{13FCDC28-0AB7-6821-61C3-24989450C1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28125" y="685299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70B6123-9A1D-0215-5BC9-B18AD58E01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548" y="1699462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2" name="Text Placeholder 67">
            <a:extLst>
              <a:ext uri="{FF2B5EF4-FFF2-40B4-BE49-F238E27FC236}">
                <a16:creationId xmlns:a16="http://schemas.microsoft.com/office/drawing/2014/main" id="{B6773F76-AFA5-FD7D-3209-FDC88C9FAE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548" y="1699462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3" name="Text Placeholder 65">
            <a:extLst>
              <a:ext uri="{FF2B5EF4-FFF2-40B4-BE49-F238E27FC236}">
                <a16:creationId xmlns:a16="http://schemas.microsoft.com/office/drawing/2014/main" id="{C6CCB461-C3C7-7F1C-7205-3885D6094F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76274" y="1699462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4" name="Text Placeholder 67">
            <a:extLst>
              <a:ext uri="{FF2B5EF4-FFF2-40B4-BE49-F238E27FC236}">
                <a16:creationId xmlns:a16="http://schemas.microsoft.com/office/drawing/2014/main" id="{4AB961DF-8D83-ADB0-A25A-A16D4AC24D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76274" y="1699462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5" name="Text Placeholder 65">
            <a:extLst>
              <a:ext uri="{FF2B5EF4-FFF2-40B4-BE49-F238E27FC236}">
                <a16:creationId xmlns:a16="http://schemas.microsoft.com/office/drawing/2014/main" id="{22C86E3B-0BE9-12D9-F4F3-E30D38503C5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666747" y="1699462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67">
            <a:extLst>
              <a:ext uri="{FF2B5EF4-FFF2-40B4-BE49-F238E27FC236}">
                <a16:creationId xmlns:a16="http://schemas.microsoft.com/office/drawing/2014/main" id="{B0C8EBD7-A024-AE8F-347C-686C158F92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66747" y="1699462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7" name="Text Placeholder 65">
            <a:extLst>
              <a:ext uri="{FF2B5EF4-FFF2-40B4-BE49-F238E27FC236}">
                <a16:creationId xmlns:a16="http://schemas.microsoft.com/office/drawing/2014/main" id="{7C9891F5-5AC7-FB9A-D895-941E50A84D1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657220" y="1699462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67">
            <a:extLst>
              <a:ext uri="{FF2B5EF4-FFF2-40B4-BE49-F238E27FC236}">
                <a16:creationId xmlns:a16="http://schemas.microsoft.com/office/drawing/2014/main" id="{17C1523D-2B3F-38CD-F18E-A8FB1B420F8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7220" y="1699462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9" name="Text Placeholder 65">
            <a:extLst>
              <a:ext uri="{FF2B5EF4-FFF2-40B4-BE49-F238E27FC236}">
                <a16:creationId xmlns:a16="http://schemas.microsoft.com/office/drawing/2014/main" id="{650A3985-5E48-C1EB-9DB8-736A3596E29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47693" y="1699462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67">
            <a:extLst>
              <a:ext uri="{FF2B5EF4-FFF2-40B4-BE49-F238E27FC236}">
                <a16:creationId xmlns:a16="http://schemas.microsoft.com/office/drawing/2014/main" id="{B6B5AB9A-4443-7D26-CDCE-D0B553C194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47693" y="1699462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1" name="Text Placeholder 65">
            <a:extLst>
              <a:ext uri="{FF2B5EF4-FFF2-40B4-BE49-F238E27FC236}">
                <a16:creationId xmlns:a16="http://schemas.microsoft.com/office/drawing/2014/main" id="{1089A9AB-84DB-857C-9302-235A42D6B24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38166" y="1699462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2" name="Text Placeholder 67">
            <a:extLst>
              <a:ext uri="{FF2B5EF4-FFF2-40B4-BE49-F238E27FC236}">
                <a16:creationId xmlns:a16="http://schemas.microsoft.com/office/drawing/2014/main" id="{34306322-F834-E976-8B26-CF64EDB263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38166" y="1699462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3" name="Text Placeholder 65">
            <a:extLst>
              <a:ext uri="{FF2B5EF4-FFF2-40B4-BE49-F238E27FC236}">
                <a16:creationId xmlns:a16="http://schemas.microsoft.com/office/drawing/2014/main" id="{2985A8E5-B12A-C3E5-7933-3D6B7F0D30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628125" y="1699462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4" name="Text Placeholder 67">
            <a:extLst>
              <a:ext uri="{FF2B5EF4-FFF2-40B4-BE49-F238E27FC236}">
                <a16:creationId xmlns:a16="http://schemas.microsoft.com/office/drawing/2014/main" id="{791C9DC9-3C7F-B12C-ED51-F7FE0650E08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28125" y="1699462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5" name="Text Placeholder 65">
            <a:extLst>
              <a:ext uri="{FF2B5EF4-FFF2-40B4-BE49-F238E27FC236}">
                <a16:creationId xmlns:a16="http://schemas.microsoft.com/office/drawing/2014/main" id="{86586AE3-BFFC-4808-6C64-A23E88FC39D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85548" y="2713625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6" name="Text Placeholder 67">
            <a:extLst>
              <a:ext uri="{FF2B5EF4-FFF2-40B4-BE49-F238E27FC236}">
                <a16:creationId xmlns:a16="http://schemas.microsoft.com/office/drawing/2014/main" id="{648D737D-F5E4-9E7A-C68E-E77A7CB42BA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5548" y="2713625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7" name="Text Placeholder 65">
            <a:extLst>
              <a:ext uri="{FF2B5EF4-FFF2-40B4-BE49-F238E27FC236}">
                <a16:creationId xmlns:a16="http://schemas.microsoft.com/office/drawing/2014/main" id="{673D1B5F-42C2-0AA6-55AB-21E90B35346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676274" y="2713625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8" name="Text Placeholder 67">
            <a:extLst>
              <a:ext uri="{FF2B5EF4-FFF2-40B4-BE49-F238E27FC236}">
                <a16:creationId xmlns:a16="http://schemas.microsoft.com/office/drawing/2014/main" id="{EF3C244C-191A-7F44-5FF1-54220CE1AD1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676274" y="2713625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9" name="Text Placeholder 65">
            <a:extLst>
              <a:ext uri="{FF2B5EF4-FFF2-40B4-BE49-F238E27FC236}">
                <a16:creationId xmlns:a16="http://schemas.microsoft.com/office/drawing/2014/main" id="{C9BA9622-29D0-BE13-9967-FC59677D669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666747" y="2713625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67">
            <a:extLst>
              <a:ext uri="{FF2B5EF4-FFF2-40B4-BE49-F238E27FC236}">
                <a16:creationId xmlns:a16="http://schemas.microsoft.com/office/drawing/2014/main" id="{C36EC501-D6EE-533E-4761-42268E5A47A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66747" y="2713625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1" name="Text Placeholder 65">
            <a:extLst>
              <a:ext uri="{FF2B5EF4-FFF2-40B4-BE49-F238E27FC236}">
                <a16:creationId xmlns:a16="http://schemas.microsoft.com/office/drawing/2014/main" id="{6A7AA82D-93E4-E35D-9F81-1658F621782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57220" y="2713625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2" name="Text Placeholder 67">
            <a:extLst>
              <a:ext uri="{FF2B5EF4-FFF2-40B4-BE49-F238E27FC236}">
                <a16:creationId xmlns:a16="http://schemas.microsoft.com/office/drawing/2014/main" id="{F3D6CEB6-FB34-0AC6-5980-B22430FF97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657220" y="2713625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3" name="Text Placeholder 65">
            <a:extLst>
              <a:ext uri="{FF2B5EF4-FFF2-40B4-BE49-F238E27FC236}">
                <a16:creationId xmlns:a16="http://schemas.microsoft.com/office/drawing/2014/main" id="{61C3E5C6-8AA8-C81C-E688-BE8EBB0F9F4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647693" y="2713625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4" name="Text Placeholder 67">
            <a:extLst>
              <a:ext uri="{FF2B5EF4-FFF2-40B4-BE49-F238E27FC236}">
                <a16:creationId xmlns:a16="http://schemas.microsoft.com/office/drawing/2014/main" id="{E66D45C9-9E5F-3E66-49FF-EBC4C57E7FC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647693" y="2713625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5" name="Text Placeholder 65">
            <a:extLst>
              <a:ext uri="{FF2B5EF4-FFF2-40B4-BE49-F238E27FC236}">
                <a16:creationId xmlns:a16="http://schemas.microsoft.com/office/drawing/2014/main" id="{88C57A50-13B7-2FC4-D343-CF0FB961BFA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638166" y="2713625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6" name="Text Placeholder 67">
            <a:extLst>
              <a:ext uri="{FF2B5EF4-FFF2-40B4-BE49-F238E27FC236}">
                <a16:creationId xmlns:a16="http://schemas.microsoft.com/office/drawing/2014/main" id="{21392F3A-CAEE-7510-A980-2D27ACA571F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38166" y="2713625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7" name="Text Placeholder 65">
            <a:extLst>
              <a:ext uri="{FF2B5EF4-FFF2-40B4-BE49-F238E27FC236}">
                <a16:creationId xmlns:a16="http://schemas.microsoft.com/office/drawing/2014/main" id="{60806D34-C4C3-68CF-BB70-D6F09731020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28125" y="2713625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8" name="Text Placeholder 67">
            <a:extLst>
              <a:ext uri="{FF2B5EF4-FFF2-40B4-BE49-F238E27FC236}">
                <a16:creationId xmlns:a16="http://schemas.microsoft.com/office/drawing/2014/main" id="{D914B253-79B0-4C2A-BBB2-B38A5DB17D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628125" y="2713625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9" name="Text Placeholder 65">
            <a:extLst>
              <a:ext uri="{FF2B5EF4-FFF2-40B4-BE49-F238E27FC236}">
                <a16:creationId xmlns:a16="http://schemas.microsoft.com/office/drawing/2014/main" id="{CDF8C43C-4335-6846-2FC4-BF57DAB8068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85548" y="3727788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0" name="Text Placeholder 67">
            <a:extLst>
              <a:ext uri="{FF2B5EF4-FFF2-40B4-BE49-F238E27FC236}">
                <a16:creationId xmlns:a16="http://schemas.microsoft.com/office/drawing/2014/main" id="{91C88B58-80F0-0C42-8808-93AC677E600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85548" y="3727788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1" name="Text Placeholder 65">
            <a:extLst>
              <a:ext uri="{FF2B5EF4-FFF2-40B4-BE49-F238E27FC236}">
                <a16:creationId xmlns:a16="http://schemas.microsoft.com/office/drawing/2014/main" id="{1B609DC3-F57D-7481-F952-C84AA924DE7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676274" y="3727788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2" name="Text Placeholder 67">
            <a:extLst>
              <a:ext uri="{FF2B5EF4-FFF2-40B4-BE49-F238E27FC236}">
                <a16:creationId xmlns:a16="http://schemas.microsoft.com/office/drawing/2014/main" id="{3BA71762-AE52-0CB0-2017-F9F15AC8D73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76274" y="3727788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3" name="Text Placeholder 65">
            <a:extLst>
              <a:ext uri="{FF2B5EF4-FFF2-40B4-BE49-F238E27FC236}">
                <a16:creationId xmlns:a16="http://schemas.microsoft.com/office/drawing/2014/main" id="{DDF41E18-FB79-499A-3DA2-EF836087D090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66747" y="3727788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4" name="Text Placeholder 67">
            <a:extLst>
              <a:ext uri="{FF2B5EF4-FFF2-40B4-BE49-F238E27FC236}">
                <a16:creationId xmlns:a16="http://schemas.microsoft.com/office/drawing/2014/main" id="{58133336-9F9E-0D87-69F2-33E8B943E47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666747" y="3727788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5" name="Text Placeholder 65">
            <a:extLst>
              <a:ext uri="{FF2B5EF4-FFF2-40B4-BE49-F238E27FC236}">
                <a16:creationId xmlns:a16="http://schemas.microsoft.com/office/drawing/2014/main" id="{3E0B7DE5-5CFD-EEEE-92FA-F32D3ABD550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657220" y="3727788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6" name="Text Placeholder 67">
            <a:extLst>
              <a:ext uri="{FF2B5EF4-FFF2-40B4-BE49-F238E27FC236}">
                <a16:creationId xmlns:a16="http://schemas.microsoft.com/office/drawing/2014/main" id="{7D1F0D9F-8DB7-09B3-B692-92387187062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657220" y="3727788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7" name="Text Placeholder 65">
            <a:extLst>
              <a:ext uri="{FF2B5EF4-FFF2-40B4-BE49-F238E27FC236}">
                <a16:creationId xmlns:a16="http://schemas.microsoft.com/office/drawing/2014/main" id="{2B113C34-6B95-ABE2-4917-BF8B016E66E7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647693" y="3727788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8" name="Text Placeholder 67">
            <a:extLst>
              <a:ext uri="{FF2B5EF4-FFF2-40B4-BE49-F238E27FC236}">
                <a16:creationId xmlns:a16="http://schemas.microsoft.com/office/drawing/2014/main" id="{904CE264-D2D7-C7E3-DFED-10E0C7D7359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647693" y="3727788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19" name="Text Placeholder 65">
            <a:extLst>
              <a:ext uri="{FF2B5EF4-FFF2-40B4-BE49-F238E27FC236}">
                <a16:creationId xmlns:a16="http://schemas.microsoft.com/office/drawing/2014/main" id="{9B70A75A-583F-853F-E013-E68A03C57B9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5638166" y="3727788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0" name="Text Placeholder 67">
            <a:extLst>
              <a:ext uri="{FF2B5EF4-FFF2-40B4-BE49-F238E27FC236}">
                <a16:creationId xmlns:a16="http://schemas.microsoft.com/office/drawing/2014/main" id="{71B08872-FCF5-CFF1-3F15-67256C0CFCC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638166" y="3727788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1" name="Text Placeholder 65">
            <a:extLst>
              <a:ext uri="{FF2B5EF4-FFF2-40B4-BE49-F238E27FC236}">
                <a16:creationId xmlns:a16="http://schemas.microsoft.com/office/drawing/2014/main" id="{BB7604E6-E05C-9E7D-BE19-530A044C9C1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6628125" y="3727788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2" name="Text Placeholder 67">
            <a:extLst>
              <a:ext uri="{FF2B5EF4-FFF2-40B4-BE49-F238E27FC236}">
                <a16:creationId xmlns:a16="http://schemas.microsoft.com/office/drawing/2014/main" id="{F7E8A272-41B5-E371-EE60-092049B8192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628125" y="3727788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3" name="Text Placeholder 65">
            <a:extLst>
              <a:ext uri="{FF2B5EF4-FFF2-40B4-BE49-F238E27FC236}">
                <a16:creationId xmlns:a16="http://schemas.microsoft.com/office/drawing/2014/main" id="{2C2E118E-723D-8826-E0CC-36241FF05D1B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85548" y="4743451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4" name="Text Placeholder 67">
            <a:extLst>
              <a:ext uri="{FF2B5EF4-FFF2-40B4-BE49-F238E27FC236}">
                <a16:creationId xmlns:a16="http://schemas.microsoft.com/office/drawing/2014/main" id="{7FCD8BB4-D844-A9AC-485F-3FC7922380D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85548" y="4743451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5" name="Text Placeholder 65">
            <a:extLst>
              <a:ext uri="{FF2B5EF4-FFF2-40B4-BE49-F238E27FC236}">
                <a16:creationId xmlns:a16="http://schemas.microsoft.com/office/drawing/2014/main" id="{238180CC-5127-FC14-DE61-04D46E1760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676274" y="4743451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6" name="Text Placeholder 67">
            <a:extLst>
              <a:ext uri="{FF2B5EF4-FFF2-40B4-BE49-F238E27FC236}">
                <a16:creationId xmlns:a16="http://schemas.microsoft.com/office/drawing/2014/main" id="{24741267-EF34-9A51-20FA-F58F29816E9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676274" y="4743451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7" name="Text Placeholder 65">
            <a:extLst>
              <a:ext uri="{FF2B5EF4-FFF2-40B4-BE49-F238E27FC236}">
                <a16:creationId xmlns:a16="http://schemas.microsoft.com/office/drawing/2014/main" id="{4A3112B6-6EEC-1E28-BFB9-9AF3C481FA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666747" y="4743451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8" name="Text Placeholder 67">
            <a:extLst>
              <a:ext uri="{FF2B5EF4-FFF2-40B4-BE49-F238E27FC236}">
                <a16:creationId xmlns:a16="http://schemas.microsoft.com/office/drawing/2014/main" id="{3B1D6708-3524-6162-AACC-579554DA0C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666747" y="4743451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9" name="Text Placeholder 65">
            <a:extLst>
              <a:ext uri="{FF2B5EF4-FFF2-40B4-BE49-F238E27FC236}">
                <a16:creationId xmlns:a16="http://schemas.microsoft.com/office/drawing/2014/main" id="{4A4FF81F-84C0-C7F3-DD10-DCB970F81FEF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3657220" y="4743451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0" name="Text Placeholder 67">
            <a:extLst>
              <a:ext uri="{FF2B5EF4-FFF2-40B4-BE49-F238E27FC236}">
                <a16:creationId xmlns:a16="http://schemas.microsoft.com/office/drawing/2014/main" id="{42EC56FC-B8C0-3144-E167-ACD46A12BAAA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657220" y="4743451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31" name="Text Placeholder 65">
            <a:extLst>
              <a:ext uri="{FF2B5EF4-FFF2-40B4-BE49-F238E27FC236}">
                <a16:creationId xmlns:a16="http://schemas.microsoft.com/office/drawing/2014/main" id="{EBEDA72A-AA05-6A0A-AD44-FA4CCC32BD8C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93" y="4743451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2" name="Text Placeholder 67">
            <a:extLst>
              <a:ext uri="{FF2B5EF4-FFF2-40B4-BE49-F238E27FC236}">
                <a16:creationId xmlns:a16="http://schemas.microsoft.com/office/drawing/2014/main" id="{113BA89D-1A9E-BB5C-B8E5-45D1FD98FFE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647693" y="4743451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33" name="Text Placeholder 65">
            <a:extLst>
              <a:ext uri="{FF2B5EF4-FFF2-40B4-BE49-F238E27FC236}">
                <a16:creationId xmlns:a16="http://schemas.microsoft.com/office/drawing/2014/main" id="{EDD9BB28-C091-E585-4EB4-732D271682D2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5638166" y="4743451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4" name="Text Placeholder 67">
            <a:extLst>
              <a:ext uri="{FF2B5EF4-FFF2-40B4-BE49-F238E27FC236}">
                <a16:creationId xmlns:a16="http://schemas.microsoft.com/office/drawing/2014/main" id="{C6A74F5B-A1C5-D286-275C-1856C66D2AD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638166" y="4743451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35" name="Text Placeholder 65">
            <a:extLst>
              <a:ext uri="{FF2B5EF4-FFF2-40B4-BE49-F238E27FC236}">
                <a16:creationId xmlns:a16="http://schemas.microsoft.com/office/drawing/2014/main" id="{D1DD54AE-F4F7-32FA-7C0A-643D3449CF77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6628125" y="4743451"/>
            <a:ext cx="950913" cy="971550"/>
          </a:xfrm>
          <a:solidFill>
            <a:schemeClr val="bg2"/>
          </a:solidFill>
          <a:ln>
            <a:noFill/>
          </a:ln>
        </p:spPr>
        <p:txBody>
          <a:bodyPr lIns="91440" tIns="320040" rIns="91440" bIns="91440"/>
          <a:lstStyle>
            <a:lvl1pPr marL="120650" indent="-120650">
              <a:spcBef>
                <a:spcPts val="300"/>
              </a:spcBef>
              <a:defRPr sz="800"/>
            </a:lvl1pPr>
            <a:lvl2pPr marL="228600" indent="-107950">
              <a:spcBef>
                <a:spcPts val="300"/>
              </a:spcBef>
              <a:defRPr sz="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6" name="Text Placeholder 67">
            <a:extLst>
              <a:ext uri="{FF2B5EF4-FFF2-40B4-BE49-F238E27FC236}">
                <a16:creationId xmlns:a16="http://schemas.microsoft.com/office/drawing/2014/main" id="{3C1C6D06-7F3D-D759-6316-0D1315B06A8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628125" y="4743451"/>
            <a:ext cx="228852" cy="22885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4B2EB07-459D-A999-154D-5EA01A2F1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53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BE34E1-9917-AF81-2384-ADCE8D2DFD62}"/>
              </a:ext>
            </a:extLst>
          </p:cNvPr>
          <p:cNvCxnSpPr>
            <a:cxnSpLocks/>
          </p:cNvCxnSpPr>
          <p:nvPr userDrawn="1"/>
        </p:nvCxnSpPr>
        <p:spPr>
          <a:xfrm>
            <a:off x="10769600" y="2449675"/>
            <a:ext cx="14224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19C2EA13-6651-BA3A-62EE-B884DAE32E69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106150" y="0"/>
            <a:ext cx="5952815" cy="6510339"/>
          </a:xfrm>
          <a:custGeom>
            <a:avLst/>
            <a:gdLst>
              <a:gd name="connsiteX0" fmla="*/ 0 w 5952815"/>
              <a:gd name="connsiteY0" fmla="*/ 0 h 6510339"/>
              <a:gd name="connsiteX1" fmla="*/ 3104774 w 5952815"/>
              <a:gd name="connsiteY1" fmla="*/ 0 h 6510339"/>
              <a:gd name="connsiteX2" fmla="*/ 4554789 w 5952815"/>
              <a:gd name="connsiteY2" fmla="*/ 2507865 h 6510339"/>
              <a:gd name="connsiteX3" fmla="*/ 4664710 w 5952815"/>
              <a:gd name="connsiteY3" fmla="*/ 2571329 h 6510339"/>
              <a:gd name="connsiteX4" fmla="*/ 4664963 w 5952815"/>
              <a:gd name="connsiteY4" fmla="*/ 2571329 h 6510339"/>
              <a:gd name="connsiteX5" fmla="*/ 4697838 w 5952815"/>
              <a:gd name="connsiteY5" fmla="*/ 2567013 h 6510339"/>
              <a:gd name="connsiteX6" fmla="*/ 4732798 w 5952815"/>
              <a:gd name="connsiteY6" fmla="*/ 2551105 h 6510339"/>
              <a:gd name="connsiteX7" fmla="*/ 5905205 w 5952815"/>
              <a:gd name="connsiteY7" fmla="*/ 4576150 h 6510339"/>
              <a:gd name="connsiteX8" fmla="*/ 5905205 w 5952815"/>
              <a:gd name="connsiteY8" fmla="*/ 4576068 h 6510339"/>
              <a:gd name="connsiteX9" fmla="*/ 5775596 w 5952815"/>
              <a:gd name="connsiteY9" fmla="*/ 5059453 h 6510339"/>
              <a:gd name="connsiteX10" fmla="*/ 3337480 w 5952815"/>
              <a:gd name="connsiteY10" fmla="*/ 6462245 h 6510339"/>
              <a:gd name="connsiteX11" fmla="*/ 3161407 w 5952815"/>
              <a:gd name="connsiteY11" fmla="*/ 6509280 h 6510339"/>
              <a:gd name="connsiteX12" fmla="*/ 428696 w 5952815"/>
              <a:gd name="connsiteY12" fmla="*/ 6510339 h 6510339"/>
              <a:gd name="connsiteX13" fmla="*/ 428696 w 5952815"/>
              <a:gd name="connsiteY13" fmla="*/ 6510173 h 6510339"/>
              <a:gd name="connsiteX14" fmla="*/ 426986 w 5952815"/>
              <a:gd name="connsiteY14" fmla="*/ 6510174 h 6510339"/>
              <a:gd name="connsiteX15" fmla="*/ 0 w 5952815"/>
              <a:gd name="connsiteY15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52815" h="6510339">
                <a:moveTo>
                  <a:pt x="0" y="0"/>
                </a:moveTo>
                <a:lnTo>
                  <a:pt x="3104774" y="0"/>
                </a:lnTo>
                <a:lnTo>
                  <a:pt x="4554789" y="2507865"/>
                </a:lnTo>
                <a:cubicBezTo>
                  <a:pt x="4577891" y="2547848"/>
                  <a:pt x="4620284" y="2571329"/>
                  <a:pt x="4664710" y="2571329"/>
                </a:cubicBezTo>
                <a:lnTo>
                  <a:pt x="4664963" y="2571329"/>
                </a:lnTo>
                <a:cubicBezTo>
                  <a:pt x="4675880" y="2571329"/>
                  <a:pt x="4686923" y="2569933"/>
                  <a:pt x="4697838" y="2567013"/>
                </a:cubicBezTo>
                <a:lnTo>
                  <a:pt x="4732798" y="2551105"/>
                </a:lnTo>
                <a:lnTo>
                  <a:pt x="5905205" y="4576150"/>
                </a:lnTo>
                <a:lnTo>
                  <a:pt x="5905205" y="4576068"/>
                </a:lnTo>
                <a:cubicBezTo>
                  <a:pt x="6003185" y="4745294"/>
                  <a:pt x="5945065" y="4961961"/>
                  <a:pt x="5775596" y="5059453"/>
                </a:cubicBezTo>
                <a:lnTo>
                  <a:pt x="3337480" y="6462245"/>
                </a:lnTo>
                <a:cubicBezTo>
                  <a:pt x="3283924" y="6493058"/>
                  <a:pt x="3223195" y="6509280"/>
                  <a:pt x="3161407" y="6509280"/>
                </a:cubicBezTo>
                <a:cubicBezTo>
                  <a:pt x="3161407" y="6509280"/>
                  <a:pt x="428696" y="6510339"/>
                  <a:pt x="428696" y="6510339"/>
                </a:cubicBezTo>
                <a:lnTo>
                  <a:pt x="428696" y="6510173"/>
                </a:lnTo>
                <a:lnTo>
                  <a:pt x="426986" y="6510174"/>
                </a:lnTo>
                <a:cubicBezTo>
                  <a:pt x="170794" y="6510273"/>
                  <a:pt x="0" y="6510339"/>
                  <a:pt x="0" y="65103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0B338D25-79AC-DAF4-967B-B2107E6021BD}"/>
              </a:ext>
            </a:extLst>
          </p:cNvPr>
          <p:cNvSpPr/>
          <p:nvPr/>
        </p:nvSpPr>
        <p:spPr>
          <a:xfrm>
            <a:off x="10658282" y="1460497"/>
            <a:ext cx="1533716" cy="1099817"/>
          </a:xfrm>
          <a:custGeom>
            <a:avLst/>
            <a:gdLst>
              <a:gd name="connsiteX0" fmla="*/ 1533716 w 1533716"/>
              <a:gd name="connsiteY0" fmla="*/ 0 h 1099817"/>
              <a:gd name="connsiteX1" fmla="*/ 1533716 w 1533716"/>
              <a:gd name="connsiteY1" fmla="*/ 294415 h 1099817"/>
              <a:gd name="connsiteX2" fmla="*/ 191273 w 1533716"/>
              <a:gd name="connsiteY2" fmla="*/ 1082300 h 1099817"/>
              <a:gd name="connsiteX3" fmla="*/ 127174 w 1533716"/>
              <a:gd name="connsiteY3" fmla="*/ 1099817 h 1099817"/>
              <a:gd name="connsiteX4" fmla="*/ 127046 w 1533716"/>
              <a:gd name="connsiteY4" fmla="*/ 1099817 h 1099817"/>
              <a:gd name="connsiteX5" fmla="*/ 17506 w 1533716"/>
              <a:gd name="connsiteY5" fmla="*/ 1037114 h 1099817"/>
              <a:gd name="connsiteX6" fmla="*/ 62694 w 1533716"/>
              <a:gd name="connsiteY6" fmla="*/ 863348 h 109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716" h="1099817">
                <a:moveTo>
                  <a:pt x="1533716" y="0"/>
                </a:moveTo>
                <a:lnTo>
                  <a:pt x="1533716" y="294415"/>
                </a:lnTo>
                <a:lnTo>
                  <a:pt x="191273" y="1082300"/>
                </a:lnTo>
                <a:cubicBezTo>
                  <a:pt x="171091" y="1094105"/>
                  <a:pt x="149004" y="1099817"/>
                  <a:pt x="127174" y="1099817"/>
                </a:cubicBezTo>
                <a:lnTo>
                  <a:pt x="127046" y="1099817"/>
                </a:lnTo>
                <a:cubicBezTo>
                  <a:pt x="83510" y="1099817"/>
                  <a:pt x="41116" y="1077350"/>
                  <a:pt x="17506" y="1037114"/>
                </a:cubicBezTo>
                <a:cubicBezTo>
                  <a:pt x="-18033" y="976696"/>
                  <a:pt x="2275" y="898888"/>
                  <a:pt x="62694" y="863348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4E4A693-2961-521B-7AFE-4F590F5BE46A}"/>
              </a:ext>
            </a:extLst>
          </p:cNvPr>
          <p:cNvSpPr/>
          <p:nvPr/>
        </p:nvSpPr>
        <p:spPr>
          <a:xfrm>
            <a:off x="9210924" y="0"/>
            <a:ext cx="1688755" cy="2571329"/>
          </a:xfrm>
          <a:custGeom>
            <a:avLst/>
            <a:gdLst>
              <a:gd name="connsiteX0" fmla="*/ 0 w 1688755"/>
              <a:gd name="connsiteY0" fmla="*/ 0 h 2571329"/>
              <a:gd name="connsiteX1" fmla="*/ 293287 w 1688755"/>
              <a:gd name="connsiteY1" fmla="*/ 0 h 2571329"/>
              <a:gd name="connsiteX2" fmla="*/ 1433389 w 1688755"/>
              <a:gd name="connsiteY2" fmla="*/ 1971971 h 2571329"/>
              <a:gd name="connsiteX3" fmla="*/ 1434759 w 1688755"/>
              <a:gd name="connsiteY3" fmla="*/ 0 h 2571329"/>
              <a:gd name="connsiteX4" fmla="*/ 1688755 w 1688755"/>
              <a:gd name="connsiteY4" fmla="*/ 0 h 2571329"/>
              <a:gd name="connsiteX5" fmla="*/ 1687118 w 1688755"/>
              <a:gd name="connsiteY5" fmla="*/ 2444527 h 2571329"/>
              <a:gd name="connsiteX6" fmla="*/ 1593064 w 1688755"/>
              <a:gd name="connsiteY6" fmla="*/ 2567013 h 2571329"/>
              <a:gd name="connsiteX7" fmla="*/ 1560189 w 1688755"/>
              <a:gd name="connsiteY7" fmla="*/ 2571329 h 2571329"/>
              <a:gd name="connsiteX8" fmla="*/ 1559936 w 1688755"/>
              <a:gd name="connsiteY8" fmla="*/ 2571329 h 2571329"/>
              <a:gd name="connsiteX9" fmla="*/ 1450015 w 1688755"/>
              <a:gd name="connsiteY9" fmla="*/ 2507865 h 257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8755" h="2571329">
                <a:moveTo>
                  <a:pt x="0" y="0"/>
                </a:moveTo>
                <a:lnTo>
                  <a:pt x="293287" y="0"/>
                </a:lnTo>
                <a:lnTo>
                  <a:pt x="1433389" y="1971971"/>
                </a:lnTo>
                <a:lnTo>
                  <a:pt x="1434759" y="0"/>
                </a:lnTo>
                <a:lnTo>
                  <a:pt x="1688755" y="0"/>
                </a:lnTo>
                <a:lnTo>
                  <a:pt x="1687118" y="2444527"/>
                </a:lnTo>
                <a:cubicBezTo>
                  <a:pt x="1687118" y="2501899"/>
                  <a:pt x="1648532" y="2552163"/>
                  <a:pt x="1593064" y="2567013"/>
                </a:cubicBezTo>
                <a:cubicBezTo>
                  <a:pt x="1582149" y="2569933"/>
                  <a:pt x="1571106" y="2571329"/>
                  <a:pt x="1560189" y="2571329"/>
                </a:cubicBezTo>
                <a:lnTo>
                  <a:pt x="1559936" y="2571329"/>
                </a:lnTo>
                <a:cubicBezTo>
                  <a:pt x="1515510" y="2571329"/>
                  <a:pt x="1473117" y="2547848"/>
                  <a:pt x="1450015" y="2507865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416699B-B0BB-6EB7-28A6-FFD67AA277C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85800" y="1531776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9D865B1-D989-10E4-A8F2-F5AC068B675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0" y="3208175"/>
            <a:ext cx="4724403" cy="2499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8F6DE-0CF5-6247-48AE-46E4FBBC67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644857"/>
            <a:ext cx="4737241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52DF-C29A-2C3D-55C2-39BBB421E139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2476500" y="6062849"/>
            <a:ext cx="2933703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D632-932F-88C0-13B5-5B5859D219AF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4546738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65043B36-7E75-4B7B-9382-6A94417A6402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B05D5DE8-B3DD-E552-D30F-E0A50507B5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85800" y="1952564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Time + time zone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06CD942A-6C0E-6D91-0A92-A3306F2816F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85800" y="2373352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66340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987613-9441-EEAF-A106-48E2B9A0049F}"/>
              </a:ext>
            </a:extLst>
          </p:cNvPr>
          <p:cNvCxnSpPr>
            <a:cxnSpLocks/>
          </p:cNvCxnSpPr>
          <p:nvPr userDrawn="1"/>
        </p:nvCxnSpPr>
        <p:spPr>
          <a:xfrm>
            <a:off x="10769600" y="2449675"/>
            <a:ext cx="14224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0FE32CE-68A6-6B05-5F05-EDD42D90E7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06150" y="0"/>
            <a:ext cx="5952815" cy="6510339"/>
          </a:xfrm>
          <a:custGeom>
            <a:avLst/>
            <a:gdLst>
              <a:gd name="connsiteX0" fmla="*/ 0 w 5952815"/>
              <a:gd name="connsiteY0" fmla="*/ 0 h 6510339"/>
              <a:gd name="connsiteX1" fmla="*/ 3104774 w 5952815"/>
              <a:gd name="connsiteY1" fmla="*/ 0 h 6510339"/>
              <a:gd name="connsiteX2" fmla="*/ 4554789 w 5952815"/>
              <a:gd name="connsiteY2" fmla="*/ 2507865 h 6510339"/>
              <a:gd name="connsiteX3" fmla="*/ 4664710 w 5952815"/>
              <a:gd name="connsiteY3" fmla="*/ 2571329 h 6510339"/>
              <a:gd name="connsiteX4" fmla="*/ 4664963 w 5952815"/>
              <a:gd name="connsiteY4" fmla="*/ 2571329 h 6510339"/>
              <a:gd name="connsiteX5" fmla="*/ 4697838 w 5952815"/>
              <a:gd name="connsiteY5" fmla="*/ 2567013 h 6510339"/>
              <a:gd name="connsiteX6" fmla="*/ 4732798 w 5952815"/>
              <a:gd name="connsiteY6" fmla="*/ 2551105 h 6510339"/>
              <a:gd name="connsiteX7" fmla="*/ 5905205 w 5952815"/>
              <a:gd name="connsiteY7" fmla="*/ 4576150 h 6510339"/>
              <a:gd name="connsiteX8" fmla="*/ 5905205 w 5952815"/>
              <a:gd name="connsiteY8" fmla="*/ 4576068 h 6510339"/>
              <a:gd name="connsiteX9" fmla="*/ 5775596 w 5952815"/>
              <a:gd name="connsiteY9" fmla="*/ 5059453 h 6510339"/>
              <a:gd name="connsiteX10" fmla="*/ 3337480 w 5952815"/>
              <a:gd name="connsiteY10" fmla="*/ 6462245 h 6510339"/>
              <a:gd name="connsiteX11" fmla="*/ 3161407 w 5952815"/>
              <a:gd name="connsiteY11" fmla="*/ 6509280 h 6510339"/>
              <a:gd name="connsiteX12" fmla="*/ 428696 w 5952815"/>
              <a:gd name="connsiteY12" fmla="*/ 6510339 h 6510339"/>
              <a:gd name="connsiteX13" fmla="*/ 428696 w 5952815"/>
              <a:gd name="connsiteY13" fmla="*/ 6510173 h 6510339"/>
              <a:gd name="connsiteX14" fmla="*/ 426986 w 5952815"/>
              <a:gd name="connsiteY14" fmla="*/ 6510174 h 6510339"/>
              <a:gd name="connsiteX15" fmla="*/ 0 w 5952815"/>
              <a:gd name="connsiteY15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52815" h="6510339">
                <a:moveTo>
                  <a:pt x="0" y="0"/>
                </a:moveTo>
                <a:lnTo>
                  <a:pt x="3104774" y="0"/>
                </a:lnTo>
                <a:lnTo>
                  <a:pt x="4554789" y="2507865"/>
                </a:lnTo>
                <a:cubicBezTo>
                  <a:pt x="4577891" y="2547848"/>
                  <a:pt x="4620284" y="2571329"/>
                  <a:pt x="4664710" y="2571329"/>
                </a:cubicBezTo>
                <a:lnTo>
                  <a:pt x="4664963" y="2571329"/>
                </a:lnTo>
                <a:cubicBezTo>
                  <a:pt x="4675880" y="2571329"/>
                  <a:pt x="4686923" y="2569933"/>
                  <a:pt x="4697838" y="2567013"/>
                </a:cubicBezTo>
                <a:lnTo>
                  <a:pt x="4732798" y="2551105"/>
                </a:lnTo>
                <a:lnTo>
                  <a:pt x="5905205" y="4576150"/>
                </a:lnTo>
                <a:lnTo>
                  <a:pt x="5905205" y="4576068"/>
                </a:lnTo>
                <a:cubicBezTo>
                  <a:pt x="6003185" y="4745294"/>
                  <a:pt x="5945065" y="4961961"/>
                  <a:pt x="5775596" y="5059453"/>
                </a:cubicBezTo>
                <a:lnTo>
                  <a:pt x="3337480" y="6462245"/>
                </a:lnTo>
                <a:cubicBezTo>
                  <a:pt x="3283924" y="6493058"/>
                  <a:pt x="3223195" y="6509280"/>
                  <a:pt x="3161407" y="6509280"/>
                </a:cubicBezTo>
                <a:cubicBezTo>
                  <a:pt x="3161407" y="6509280"/>
                  <a:pt x="428696" y="6510339"/>
                  <a:pt x="428696" y="6510339"/>
                </a:cubicBezTo>
                <a:lnTo>
                  <a:pt x="428696" y="6510173"/>
                </a:lnTo>
                <a:lnTo>
                  <a:pt x="426986" y="6510174"/>
                </a:lnTo>
                <a:cubicBezTo>
                  <a:pt x="170794" y="6510273"/>
                  <a:pt x="0" y="6510339"/>
                  <a:pt x="0" y="65103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A2A2127-DFD2-19BA-CFAB-785D258373FF}"/>
              </a:ext>
            </a:extLst>
          </p:cNvPr>
          <p:cNvSpPr/>
          <p:nvPr userDrawn="1"/>
        </p:nvSpPr>
        <p:spPr>
          <a:xfrm>
            <a:off x="10658282" y="1460497"/>
            <a:ext cx="1533716" cy="1099817"/>
          </a:xfrm>
          <a:custGeom>
            <a:avLst/>
            <a:gdLst>
              <a:gd name="connsiteX0" fmla="*/ 1533716 w 1533716"/>
              <a:gd name="connsiteY0" fmla="*/ 0 h 1099817"/>
              <a:gd name="connsiteX1" fmla="*/ 1533716 w 1533716"/>
              <a:gd name="connsiteY1" fmla="*/ 294415 h 1099817"/>
              <a:gd name="connsiteX2" fmla="*/ 191273 w 1533716"/>
              <a:gd name="connsiteY2" fmla="*/ 1082300 h 1099817"/>
              <a:gd name="connsiteX3" fmla="*/ 127174 w 1533716"/>
              <a:gd name="connsiteY3" fmla="*/ 1099817 h 1099817"/>
              <a:gd name="connsiteX4" fmla="*/ 127046 w 1533716"/>
              <a:gd name="connsiteY4" fmla="*/ 1099817 h 1099817"/>
              <a:gd name="connsiteX5" fmla="*/ 17506 w 1533716"/>
              <a:gd name="connsiteY5" fmla="*/ 1037114 h 1099817"/>
              <a:gd name="connsiteX6" fmla="*/ 62694 w 1533716"/>
              <a:gd name="connsiteY6" fmla="*/ 863348 h 109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716" h="1099817">
                <a:moveTo>
                  <a:pt x="1533716" y="0"/>
                </a:moveTo>
                <a:lnTo>
                  <a:pt x="1533716" y="294415"/>
                </a:lnTo>
                <a:lnTo>
                  <a:pt x="191273" y="1082300"/>
                </a:lnTo>
                <a:cubicBezTo>
                  <a:pt x="171091" y="1094105"/>
                  <a:pt x="149004" y="1099817"/>
                  <a:pt x="127174" y="1099817"/>
                </a:cubicBezTo>
                <a:lnTo>
                  <a:pt x="127046" y="1099817"/>
                </a:lnTo>
                <a:cubicBezTo>
                  <a:pt x="83510" y="1099817"/>
                  <a:pt x="41116" y="1077350"/>
                  <a:pt x="17506" y="1037114"/>
                </a:cubicBezTo>
                <a:cubicBezTo>
                  <a:pt x="-18033" y="976696"/>
                  <a:pt x="2275" y="898888"/>
                  <a:pt x="62694" y="863348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112423A-5B0D-26B5-7BFC-35DFDA2FC05D}"/>
              </a:ext>
            </a:extLst>
          </p:cNvPr>
          <p:cNvSpPr/>
          <p:nvPr userDrawn="1"/>
        </p:nvSpPr>
        <p:spPr>
          <a:xfrm>
            <a:off x="9210924" y="0"/>
            <a:ext cx="1688755" cy="2571329"/>
          </a:xfrm>
          <a:custGeom>
            <a:avLst/>
            <a:gdLst>
              <a:gd name="connsiteX0" fmla="*/ 0 w 1688755"/>
              <a:gd name="connsiteY0" fmla="*/ 0 h 2571329"/>
              <a:gd name="connsiteX1" fmla="*/ 293287 w 1688755"/>
              <a:gd name="connsiteY1" fmla="*/ 0 h 2571329"/>
              <a:gd name="connsiteX2" fmla="*/ 1433389 w 1688755"/>
              <a:gd name="connsiteY2" fmla="*/ 1971971 h 2571329"/>
              <a:gd name="connsiteX3" fmla="*/ 1434759 w 1688755"/>
              <a:gd name="connsiteY3" fmla="*/ 0 h 2571329"/>
              <a:gd name="connsiteX4" fmla="*/ 1688755 w 1688755"/>
              <a:gd name="connsiteY4" fmla="*/ 0 h 2571329"/>
              <a:gd name="connsiteX5" fmla="*/ 1687118 w 1688755"/>
              <a:gd name="connsiteY5" fmla="*/ 2444527 h 2571329"/>
              <a:gd name="connsiteX6" fmla="*/ 1593064 w 1688755"/>
              <a:gd name="connsiteY6" fmla="*/ 2567013 h 2571329"/>
              <a:gd name="connsiteX7" fmla="*/ 1560189 w 1688755"/>
              <a:gd name="connsiteY7" fmla="*/ 2571329 h 2571329"/>
              <a:gd name="connsiteX8" fmla="*/ 1559936 w 1688755"/>
              <a:gd name="connsiteY8" fmla="*/ 2571329 h 2571329"/>
              <a:gd name="connsiteX9" fmla="*/ 1450015 w 1688755"/>
              <a:gd name="connsiteY9" fmla="*/ 2507865 h 257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8755" h="2571329">
                <a:moveTo>
                  <a:pt x="0" y="0"/>
                </a:moveTo>
                <a:lnTo>
                  <a:pt x="293287" y="0"/>
                </a:lnTo>
                <a:lnTo>
                  <a:pt x="1433389" y="1971971"/>
                </a:lnTo>
                <a:lnTo>
                  <a:pt x="1434759" y="0"/>
                </a:lnTo>
                <a:lnTo>
                  <a:pt x="1688755" y="0"/>
                </a:lnTo>
                <a:lnTo>
                  <a:pt x="1687118" y="2444527"/>
                </a:lnTo>
                <a:cubicBezTo>
                  <a:pt x="1687118" y="2501899"/>
                  <a:pt x="1648532" y="2552163"/>
                  <a:pt x="1593064" y="2567013"/>
                </a:cubicBezTo>
                <a:cubicBezTo>
                  <a:pt x="1582149" y="2569933"/>
                  <a:pt x="1571106" y="2571329"/>
                  <a:pt x="1560189" y="2571329"/>
                </a:cubicBezTo>
                <a:lnTo>
                  <a:pt x="1559936" y="2571329"/>
                </a:lnTo>
                <a:cubicBezTo>
                  <a:pt x="1515510" y="2571329"/>
                  <a:pt x="1473117" y="2547848"/>
                  <a:pt x="1450015" y="2507865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416699B-B0BB-6EB7-28A6-FFD67AA27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534633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9D865B1-D989-10E4-A8F2-F5AC068B67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3211032"/>
            <a:ext cx="4724403" cy="25039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8F6DE-0CF5-6247-48AE-46E4FBBC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4737241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52DF-C29A-2C3D-55C2-39BBB421E1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76500" y="6062849"/>
            <a:ext cx="2933703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D632-932F-88C0-13B5-5B5859D219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546738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0E7B8BC0-AAA3-4997-8EC4-5054A3DAF1CC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B05D5DE8-B3DD-E552-D30F-E0A50507B5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955421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Time + time zone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06CD942A-6C0E-6D91-0A92-A3306F281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2376209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Location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6F5E75-0329-B164-E608-2AA8803BC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4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18CDB1C-A34F-67D7-A70B-6656105C954F}"/>
              </a:ext>
            </a:extLst>
          </p:cNvPr>
          <p:cNvSpPr/>
          <p:nvPr userDrawn="1"/>
        </p:nvSpPr>
        <p:spPr>
          <a:xfrm>
            <a:off x="8751009" y="5318504"/>
            <a:ext cx="691236" cy="1191834"/>
          </a:xfrm>
          <a:custGeom>
            <a:avLst/>
            <a:gdLst>
              <a:gd name="connsiteX0" fmla="*/ 1056895 w 1056894"/>
              <a:gd name="connsiteY0" fmla="*/ 1822304 h 1822304"/>
              <a:gd name="connsiteX1" fmla="*/ 0 w 1056894"/>
              <a:gd name="connsiteY1" fmla="*/ 0 h 182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6894" h="1822304">
                <a:moveTo>
                  <a:pt x="1056895" y="1822304"/>
                </a:moveTo>
                <a:lnTo>
                  <a:pt x="0" y="0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794933-48CF-52E3-186F-8D9AC954268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304763"/>
            <a:ext cx="2964873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B75EA49-A03E-3C6F-98F9-18261EA7F936}"/>
              </a:ext>
            </a:extLst>
          </p:cNvPr>
          <p:cNvSpPr/>
          <p:nvPr userDrawn="1"/>
        </p:nvSpPr>
        <p:spPr>
          <a:xfrm>
            <a:off x="7195411" y="5196412"/>
            <a:ext cx="1698698" cy="1313926"/>
          </a:xfrm>
          <a:custGeom>
            <a:avLst/>
            <a:gdLst>
              <a:gd name="connsiteX0" fmla="*/ 1580475 w 1698698"/>
              <a:gd name="connsiteY0" fmla="*/ 350 h 1313926"/>
              <a:gd name="connsiteX1" fmla="*/ 1667696 w 1698698"/>
              <a:gd name="connsiteY1" fmla="*/ 44279 h 1313926"/>
              <a:gd name="connsiteX2" fmla="*/ 1654419 w 1698698"/>
              <a:gd name="connsiteY2" fmla="*/ 224272 h 1313926"/>
              <a:gd name="connsiteX3" fmla="*/ 390890 w 1698698"/>
              <a:gd name="connsiteY3" fmla="*/ 1313926 h 1313926"/>
              <a:gd name="connsiteX4" fmla="*/ 0 w 1698698"/>
              <a:gd name="connsiteY4" fmla="*/ 1313926 h 1313926"/>
              <a:gd name="connsiteX5" fmla="*/ 1487702 w 1698698"/>
              <a:gd name="connsiteY5" fmla="*/ 31003 h 1313926"/>
              <a:gd name="connsiteX6" fmla="*/ 1580475 w 1698698"/>
              <a:gd name="connsiteY6" fmla="*/ 350 h 131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8698" h="1313926">
                <a:moveTo>
                  <a:pt x="1580475" y="350"/>
                </a:moveTo>
                <a:cubicBezTo>
                  <a:pt x="1613059" y="2759"/>
                  <a:pt x="1644718" y="17599"/>
                  <a:pt x="1667696" y="44279"/>
                </a:cubicBezTo>
                <a:cubicBezTo>
                  <a:pt x="1713779" y="97638"/>
                  <a:pt x="1707779" y="178316"/>
                  <a:pt x="1654419" y="224272"/>
                </a:cubicBezTo>
                <a:lnTo>
                  <a:pt x="390890" y="1313926"/>
                </a:lnTo>
                <a:lnTo>
                  <a:pt x="0" y="1313926"/>
                </a:lnTo>
                <a:lnTo>
                  <a:pt x="1487702" y="31003"/>
                </a:lnTo>
                <a:cubicBezTo>
                  <a:pt x="1514382" y="7962"/>
                  <a:pt x="1547891" y="-2060"/>
                  <a:pt x="1580475" y="35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F95F09-66FA-FACB-6068-E2ACA61EAE25}"/>
              </a:ext>
            </a:extLst>
          </p:cNvPr>
          <p:cNvSpPr/>
          <p:nvPr userDrawn="1"/>
        </p:nvSpPr>
        <p:spPr>
          <a:xfrm>
            <a:off x="6103462" y="578573"/>
            <a:ext cx="6088538" cy="4873260"/>
          </a:xfrm>
          <a:custGeom>
            <a:avLst/>
            <a:gdLst>
              <a:gd name="connsiteX0" fmla="*/ 0 w 6088538"/>
              <a:gd name="connsiteY0" fmla="*/ 0 h 4873260"/>
              <a:gd name="connsiteX1" fmla="*/ 2735902 w 6088538"/>
              <a:gd name="connsiteY1" fmla="*/ 4617950 h 4873260"/>
              <a:gd name="connsiteX2" fmla="*/ 6088538 w 6088538"/>
              <a:gd name="connsiteY2" fmla="*/ 4616751 h 4873260"/>
              <a:gd name="connsiteX3" fmla="*/ 6088538 w 6088538"/>
              <a:gd name="connsiteY3" fmla="*/ 4872049 h 4873260"/>
              <a:gd name="connsiteX4" fmla="*/ 2663138 w 6088538"/>
              <a:gd name="connsiteY4" fmla="*/ 4873260 h 4873260"/>
              <a:gd name="connsiteX5" fmla="*/ 2663010 w 6088538"/>
              <a:gd name="connsiteY5" fmla="*/ 4873132 h 4873260"/>
              <a:gd name="connsiteX6" fmla="*/ 2553228 w 6088538"/>
              <a:gd name="connsiteY6" fmla="*/ 4810582 h 4873260"/>
              <a:gd name="connsiteX7" fmla="*/ 0 w 6088538"/>
              <a:gd name="connsiteY7" fmla="*/ 500919 h 487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8538" h="4873260">
                <a:moveTo>
                  <a:pt x="0" y="0"/>
                </a:moveTo>
                <a:lnTo>
                  <a:pt x="2735902" y="4617950"/>
                </a:lnTo>
                <a:lnTo>
                  <a:pt x="6088538" y="4616751"/>
                </a:lnTo>
                <a:lnTo>
                  <a:pt x="6088538" y="4872049"/>
                </a:lnTo>
                <a:lnTo>
                  <a:pt x="2663138" y="4873260"/>
                </a:lnTo>
                <a:lnTo>
                  <a:pt x="2663010" y="4873132"/>
                </a:lnTo>
                <a:cubicBezTo>
                  <a:pt x="2617949" y="4873132"/>
                  <a:pt x="2576205" y="4849389"/>
                  <a:pt x="2553228" y="4810582"/>
                </a:cubicBezTo>
                <a:lnTo>
                  <a:pt x="0" y="500919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85338FD-7490-B615-F576-E2AEEC75E3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03463" y="-7021"/>
            <a:ext cx="6088537" cy="5221055"/>
          </a:xfrm>
          <a:custGeom>
            <a:avLst/>
            <a:gdLst>
              <a:gd name="connsiteX0" fmla="*/ 0 w 6088537"/>
              <a:gd name="connsiteY0" fmla="*/ 0 h 5221055"/>
              <a:gd name="connsiteX1" fmla="*/ 6088537 w 6088537"/>
              <a:gd name="connsiteY1" fmla="*/ 0 h 5221055"/>
              <a:gd name="connsiteX2" fmla="*/ 6088537 w 6088537"/>
              <a:gd name="connsiteY2" fmla="*/ 5221055 h 5221055"/>
              <a:gd name="connsiteX3" fmla="*/ 6088536 w 6088537"/>
              <a:gd name="connsiteY3" fmla="*/ 5221055 h 5221055"/>
              <a:gd name="connsiteX4" fmla="*/ 6088536 w 6088537"/>
              <a:gd name="connsiteY4" fmla="*/ 5210268 h 5221055"/>
              <a:gd name="connsiteX5" fmla="*/ 2726258 w 6088537"/>
              <a:gd name="connsiteY5" fmla="*/ 5211470 h 5221055"/>
              <a:gd name="connsiteX6" fmla="*/ 0 w 6088537"/>
              <a:gd name="connsiteY6" fmla="*/ 600133 h 522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8537" h="5221055">
                <a:moveTo>
                  <a:pt x="0" y="0"/>
                </a:moveTo>
                <a:lnTo>
                  <a:pt x="6088537" y="0"/>
                </a:lnTo>
                <a:lnTo>
                  <a:pt x="6088537" y="5221055"/>
                </a:lnTo>
                <a:lnTo>
                  <a:pt x="6088536" y="5221055"/>
                </a:lnTo>
                <a:lnTo>
                  <a:pt x="6088536" y="5210268"/>
                </a:lnTo>
                <a:lnTo>
                  <a:pt x="2726258" y="5211470"/>
                </a:lnTo>
                <a:lnTo>
                  <a:pt x="0" y="60013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416699B-B0BB-6EB7-28A6-FFD67AA277C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85800" y="1524000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9D865B1-D989-10E4-A8F2-F5AC068B675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0" y="3200400"/>
            <a:ext cx="4724403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8F6DE-0CF5-6247-48AE-46E4FBBC67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644857"/>
            <a:ext cx="4737241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52DF-C29A-2C3D-55C2-39BBB421E139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2476500" y="6062849"/>
            <a:ext cx="2933703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D632-932F-88C0-13B5-5B5859D219AF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4533900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419EC058-D3DE-4833-8AD8-C743B131D3C5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B05D5DE8-B3DD-E552-D30F-E0A50507B5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85800" y="1944788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Time + time zone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06CD942A-6C0E-6D91-0A92-A3306F2816F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85800" y="2365576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Location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61151-EEF4-D0FC-C972-66F0B9D710B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00D940-3541-CFCA-2958-FB28CD95B7C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5151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92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DB7E012-C696-46C9-02C1-828BDEFE9911}"/>
              </a:ext>
            </a:extLst>
          </p:cNvPr>
          <p:cNvSpPr/>
          <p:nvPr userDrawn="1"/>
        </p:nvSpPr>
        <p:spPr>
          <a:xfrm>
            <a:off x="8751009" y="5318504"/>
            <a:ext cx="691236" cy="1191834"/>
          </a:xfrm>
          <a:custGeom>
            <a:avLst/>
            <a:gdLst>
              <a:gd name="connsiteX0" fmla="*/ 1056895 w 1056894"/>
              <a:gd name="connsiteY0" fmla="*/ 1822304 h 1822304"/>
              <a:gd name="connsiteX1" fmla="*/ 0 w 1056894"/>
              <a:gd name="connsiteY1" fmla="*/ 0 h 182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6894" h="1822304">
                <a:moveTo>
                  <a:pt x="1056895" y="1822304"/>
                </a:moveTo>
                <a:lnTo>
                  <a:pt x="0" y="0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415B28-8248-4700-6B1C-411BBDAF14E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304763"/>
            <a:ext cx="2964873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DCD4B9-A0A5-211A-FE6E-8AC23B22B80F}"/>
              </a:ext>
            </a:extLst>
          </p:cNvPr>
          <p:cNvSpPr/>
          <p:nvPr userDrawn="1"/>
        </p:nvSpPr>
        <p:spPr>
          <a:xfrm>
            <a:off x="7195411" y="5196412"/>
            <a:ext cx="1698698" cy="1313926"/>
          </a:xfrm>
          <a:custGeom>
            <a:avLst/>
            <a:gdLst>
              <a:gd name="connsiteX0" fmla="*/ 1580475 w 1698698"/>
              <a:gd name="connsiteY0" fmla="*/ 350 h 1313926"/>
              <a:gd name="connsiteX1" fmla="*/ 1667696 w 1698698"/>
              <a:gd name="connsiteY1" fmla="*/ 44279 h 1313926"/>
              <a:gd name="connsiteX2" fmla="*/ 1654419 w 1698698"/>
              <a:gd name="connsiteY2" fmla="*/ 224272 h 1313926"/>
              <a:gd name="connsiteX3" fmla="*/ 390890 w 1698698"/>
              <a:gd name="connsiteY3" fmla="*/ 1313926 h 1313926"/>
              <a:gd name="connsiteX4" fmla="*/ 0 w 1698698"/>
              <a:gd name="connsiteY4" fmla="*/ 1313926 h 1313926"/>
              <a:gd name="connsiteX5" fmla="*/ 1487702 w 1698698"/>
              <a:gd name="connsiteY5" fmla="*/ 31003 h 1313926"/>
              <a:gd name="connsiteX6" fmla="*/ 1580475 w 1698698"/>
              <a:gd name="connsiteY6" fmla="*/ 350 h 131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8698" h="1313926">
                <a:moveTo>
                  <a:pt x="1580475" y="350"/>
                </a:moveTo>
                <a:cubicBezTo>
                  <a:pt x="1613059" y="2759"/>
                  <a:pt x="1644718" y="17599"/>
                  <a:pt x="1667696" y="44279"/>
                </a:cubicBezTo>
                <a:cubicBezTo>
                  <a:pt x="1713779" y="97638"/>
                  <a:pt x="1707779" y="178316"/>
                  <a:pt x="1654419" y="224272"/>
                </a:cubicBezTo>
                <a:lnTo>
                  <a:pt x="390890" y="1313926"/>
                </a:lnTo>
                <a:lnTo>
                  <a:pt x="0" y="1313926"/>
                </a:lnTo>
                <a:lnTo>
                  <a:pt x="1487702" y="31003"/>
                </a:lnTo>
                <a:cubicBezTo>
                  <a:pt x="1514382" y="7962"/>
                  <a:pt x="1547891" y="-2060"/>
                  <a:pt x="1580475" y="35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DA03757-CF46-80F0-63E3-6E077A6DCD43}"/>
              </a:ext>
            </a:extLst>
          </p:cNvPr>
          <p:cNvSpPr/>
          <p:nvPr userDrawn="1"/>
        </p:nvSpPr>
        <p:spPr>
          <a:xfrm>
            <a:off x="6103462" y="578573"/>
            <a:ext cx="6088538" cy="4873260"/>
          </a:xfrm>
          <a:custGeom>
            <a:avLst/>
            <a:gdLst>
              <a:gd name="connsiteX0" fmla="*/ 0 w 6088538"/>
              <a:gd name="connsiteY0" fmla="*/ 0 h 4873260"/>
              <a:gd name="connsiteX1" fmla="*/ 2735902 w 6088538"/>
              <a:gd name="connsiteY1" fmla="*/ 4617950 h 4873260"/>
              <a:gd name="connsiteX2" fmla="*/ 6088538 w 6088538"/>
              <a:gd name="connsiteY2" fmla="*/ 4616751 h 4873260"/>
              <a:gd name="connsiteX3" fmla="*/ 6088538 w 6088538"/>
              <a:gd name="connsiteY3" fmla="*/ 4872049 h 4873260"/>
              <a:gd name="connsiteX4" fmla="*/ 2663138 w 6088538"/>
              <a:gd name="connsiteY4" fmla="*/ 4873260 h 4873260"/>
              <a:gd name="connsiteX5" fmla="*/ 2663010 w 6088538"/>
              <a:gd name="connsiteY5" fmla="*/ 4873132 h 4873260"/>
              <a:gd name="connsiteX6" fmla="*/ 2553228 w 6088538"/>
              <a:gd name="connsiteY6" fmla="*/ 4810582 h 4873260"/>
              <a:gd name="connsiteX7" fmla="*/ 0 w 6088538"/>
              <a:gd name="connsiteY7" fmla="*/ 500919 h 487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8538" h="4873260">
                <a:moveTo>
                  <a:pt x="0" y="0"/>
                </a:moveTo>
                <a:lnTo>
                  <a:pt x="2735902" y="4617950"/>
                </a:lnTo>
                <a:lnTo>
                  <a:pt x="6088538" y="4616751"/>
                </a:lnTo>
                <a:lnTo>
                  <a:pt x="6088538" y="4872049"/>
                </a:lnTo>
                <a:lnTo>
                  <a:pt x="2663138" y="4873260"/>
                </a:lnTo>
                <a:lnTo>
                  <a:pt x="2663010" y="4873132"/>
                </a:lnTo>
                <a:cubicBezTo>
                  <a:pt x="2617949" y="4873132"/>
                  <a:pt x="2576205" y="4849389"/>
                  <a:pt x="2553228" y="4810582"/>
                </a:cubicBezTo>
                <a:lnTo>
                  <a:pt x="0" y="500919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FBF522-9DB2-718C-1643-0665408BE9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03463" y="-7021"/>
            <a:ext cx="6088537" cy="5221055"/>
          </a:xfrm>
          <a:custGeom>
            <a:avLst/>
            <a:gdLst>
              <a:gd name="connsiteX0" fmla="*/ 0 w 6088537"/>
              <a:gd name="connsiteY0" fmla="*/ 0 h 5221055"/>
              <a:gd name="connsiteX1" fmla="*/ 6088537 w 6088537"/>
              <a:gd name="connsiteY1" fmla="*/ 0 h 5221055"/>
              <a:gd name="connsiteX2" fmla="*/ 6088537 w 6088537"/>
              <a:gd name="connsiteY2" fmla="*/ 5221055 h 5221055"/>
              <a:gd name="connsiteX3" fmla="*/ 6088536 w 6088537"/>
              <a:gd name="connsiteY3" fmla="*/ 5221055 h 5221055"/>
              <a:gd name="connsiteX4" fmla="*/ 6088536 w 6088537"/>
              <a:gd name="connsiteY4" fmla="*/ 5210268 h 5221055"/>
              <a:gd name="connsiteX5" fmla="*/ 2726258 w 6088537"/>
              <a:gd name="connsiteY5" fmla="*/ 5211470 h 5221055"/>
              <a:gd name="connsiteX6" fmla="*/ 0 w 6088537"/>
              <a:gd name="connsiteY6" fmla="*/ 600133 h 522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8537" h="5221055">
                <a:moveTo>
                  <a:pt x="0" y="0"/>
                </a:moveTo>
                <a:lnTo>
                  <a:pt x="6088537" y="0"/>
                </a:lnTo>
                <a:lnTo>
                  <a:pt x="6088537" y="5221055"/>
                </a:lnTo>
                <a:lnTo>
                  <a:pt x="6088536" y="5221055"/>
                </a:lnTo>
                <a:lnTo>
                  <a:pt x="6088536" y="5210268"/>
                </a:lnTo>
                <a:lnTo>
                  <a:pt x="2726258" y="5211470"/>
                </a:lnTo>
                <a:lnTo>
                  <a:pt x="0" y="60013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2B4348-FAF3-2AC2-F469-AFA9AF49F4A7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5151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416699B-B0BB-6EB7-28A6-FFD67AA27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534633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9D865B1-D989-10E4-A8F2-F5AC068B67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3211032"/>
            <a:ext cx="4724403" cy="25039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8F6DE-0CF5-6247-48AE-46E4FBBC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4737241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52DF-C29A-2C3D-55C2-39BBB421E1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76500" y="6062849"/>
            <a:ext cx="2933703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D632-932F-88C0-13B5-5B5859D219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533900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4F3F248A-41DA-42D5-A897-BF3252D7A3BF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B05D5DE8-B3DD-E552-D30F-E0A50507B5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955421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Time + time zone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06CD942A-6C0E-6D91-0A92-A3306F281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2376209"/>
            <a:ext cx="4724403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Location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61151-EEF4-D0FC-C972-66F0B9D710B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63107F7A-22EA-C6CD-0DFF-528B66E32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1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610D20-8E13-ED41-2AFC-38940A03E7A7}"/>
              </a:ext>
            </a:extLst>
          </p:cNvPr>
          <p:cNvCxnSpPr>
            <a:cxnSpLocks/>
          </p:cNvCxnSpPr>
          <p:nvPr userDrawn="1"/>
        </p:nvCxnSpPr>
        <p:spPr>
          <a:xfrm>
            <a:off x="342900" y="2921380"/>
            <a:ext cx="7572277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1EAA2CB-FC70-7275-31AB-24E6B3FD102F}"/>
              </a:ext>
            </a:extLst>
          </p:cNvPr>
          <p:cNvSpPr/>
          <p:nvPr/>
        </p:nvSpPr>
        <p:spPr>
          <a:xfrm>
            <a:off x="5697958" y="2788015"/>
            <a:ext cx="2347582" cy="3727085"/>
          </a:xfrm>
          <a:custGeom>
            <a:avLst/>
            <a:gdLst>
              <a:gd name="connsiteX0" fmla="*/ 2235675 w 2347582"/>
              <a:gd name="connsiteY0" fmla="*/ 935 h 3727085"/>
              <a:gd name="connsiteX1" fmla="*/ 2283689 w 2347582"/>
              <a:gd name="connsiteY1" fmla="*/ 16961 h 3727085"/>
              <a:gd name="connsiteX2" fmla="*/ 2330593 w 2347582"/>
              <a:gd name="connsiteY2" fmla="*/ 191070 h 3727085"/>
              <a:gd name="connsiteX3" fmla="*/ 294336 w 2347582"/>
              <a:gd name="connsiteY3" fmla="*/ 3727085 h 3727085"/>
              <a:gd name="connsiteX4" fmla="*/ 0 w 2347582"/>
              <a:gd name="connsiteY4" fmla="*/ 3727085 h 3727085"/>
              <a:gd name="connsiteX5" fmla="*/ 2109581 w 2347582"/>
              <a:gd name="connsiteY5" fmla="*/ 63866 h 3727085"/>
              <a:gd name="connsiteX6" fmla="*/ 2235675 w 2347582"/>
              <a:gd name="connsiteY6" fmla="*/ 935 h 372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7582" h="3727085">
                <a:moveTo>
                  <a:pt x="2235675" y="935"/>
                </a:moveTo>
                <a:cubicBezTo>
                  <a:pt x="2252111" y="2941"/>
                  <a:pt x="2268426" y="8198"/>
                  <a:pt x="2283689" y="16961"/>
                </a:cubicBezTo>
                <a:cubicBezTo>
                  <a:pt x="2344742" y="52140"/>
                  <a:pt x="2365645" y="130017"/>
                  <a:pt x="2330593" y="191070"/>
                </a:cubicBezTo>
                <a:lnTo>
                  <a:pt x="294336" y="3727085"/>
                </a:lnTo>
                <a:lnTo>
                  <a:pt x="0" y="3727085"/>
                </a:lnTo>
                <a:lnTo>
                  <a:pt x="2109581" y="63866"/>
                </a:lnTo>
                <a:cubicBezTo>
                  <a:pt x="2135966" y="18172"/>
                  <a:pt x="2186367" y="-5082"/>
                  <a:pt x="2235675" y="935"/>
                </a:cubicBezTo>
                <a:close/>
              </a:path>
            </a:pathLst>
          </a:custGeom>
          <a:solidFill>
            <a:srgbClr val="99D6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95FDB17-8CBA-7BE0-3756-824056D6DB44}"/>
              </a:ext>
            </a:extLst>
          </p:cNvPr>
          <p:cNvSpPr/>
          <p:nvPr/>
        </p:nvSpPr>
        <p:spPr>
          <a:xfrm>
            <a:off x="7790586" y="1"/>
            <a:ext cx="2348996" cy="6515099"/>
          </a:xfrm>
          <a:custGeom>
            <a:avLst/>
            <a:gdLst>
              <a:gd name="connsiteX0" fmla="*/ 1000 w 2348996"/>
              <a:gd name="connsiteY0" fmla="*/ 0 h 6515099"/>
              <a:gd name="connsiteX1" fmla="*/ 255914 w 2348996"/>
              <a:gd name="connsiteY1" fmla="*/ 0 h 6515099"/>
              <a:gd name="connsiteX2" fmla="*/ 254917 w 2348996"/>
              <a:gd name="connsiteY2" fmla="*/ 2881323 h 6515099"/>
              <a:gd name="connsiteX3" fmla="*/ 2348996 w 2348996"/>
              <a:gd name="connsiteY3" fmla="*/ 6515099 h 6515099"/>
              <a:gd name="connsiteX4" fmla="*/ 2054784 w 2348996"/>
              <a:gd name="connsiteY4" fmla="*/ 6515099 h 6515099"/>
              <a:gd name="connsiteX5" fmla="*/ 17080 w 2348996"/>
              <a:gd name="connsiteY5" fmla="*/ 2979210 h 6515099"/>
              <a:gd name="connsiteX6" fmla="*/ 0 w 2348996"/>
              <a:gd name="connsiteY6" fmla="*/ 2915481 h 651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8996" h="6515099">
                <a:moveTo>
                  <a:pt x="1000" y="0"/>
                </a:moveTo>
                <a:lnTo>
                  <a:pt x="255914" y="0"/>
                </a:lnTo>
                <a:lnTo>
                  <a:pt x="254917" y="2881323"/>
                </a:lnTo>
                <a:lnTo>
                  <a:pt x="2348996" y="6515099"/>
                </a:lnTo>
                <a:lnTo>
                  <a:pt x="2054784" y="6515099"/>
                </a:lnTo>
                <a:lnTo>
                  <a:pt x="17080" y="2979210"/>
                </a:lnTo>
                <a:cubicBezTo>
                  <a:pt x="5864" y="2959837"/>
                  <a:pt x="0" y="2937914"/>
                  <a:pt x="0" y="2915481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416699B-B0BB-6EB7-28A6-FFD67AA277C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85800" y="1531809"/>
            <a:ext cx="4705550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9D865B1-D989-10E4-A8F2-F5AC068B675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85800" y="3208208"/>
            <a:ext cx="4705550" cy="2499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8F6DE-0CF5-6247-48AE-46E4FBBC67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644857"/>
            <a:ext cx="4705550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52DF-C29A-2C3D-55C2-39BBB421E139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2476500" y="6062849"/>
            <a:ext cx="2914850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D632-932F-88C0-13B5-5B5859D219AF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451504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75C1DDF3-A62B-466E-A3C7-B772939F3227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B05D5DE8-B3DD-E552-D30F-E0A50507B5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85800" y="1952597"/>
            <a:ext cx="4705550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Time + time zone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06CD942A-6C0E-6D91-0A92-A3306F2816F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85800" y="2373385"/>
            <a:ext cx="4705550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Location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61151-EEF4-D0FC-C972-66F0B9D710B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CAB351-87B3-DF9D-2D1A-89D990FAA573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11435FD4-39C0-EBCC-4E56-4780193E13F4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7912768" y="0"/>
            <a:ext cx="4279232" cy="6509824"/>
          </a:xfrm>
          <a:custGeom>
            <a:avLst/>
            <a:gdLst>
              <a:gd name="connsiteX0" fmla="*/ 0 w 4279232"/>
              <a:gd name="connsiteY0" fmla="*/ 0 h 6509824"/>
              <a:gd name="connsiteX1" fmla="*/ 4279232 w 4279232"/>
              <a:gd name="connsiteY1" fmla="*/ 0 h 6509824"/>
              <a:gd name="connsiteX2" fmla="*/ 4279232 w 4279232"/>
              <a:gd name="connsiteY2" fmla="*/ 6509824 h 6509824"/>
              <a:gd name="connsiteX3" fmla="*/ 2211742 w 4279232"/>
              <a:gd name="connsiteY3" fmla="*/ 6509824 h 6509824"/>
              <a:gd name="connsiteX4" fmla="*/ 120703 w 4279232"/>
              <a:gd name="connsiteY4" fmla="*/ 2881324 h 6509824"/>
              <a:gd name="connsiteX5" fmla="*/ 121700 w 4279232"/>
              <a:gd name="connsiteY5" fmla="*/ 1 h 6509824"/>
              <a:gd name="connsiteX6" fmla="*/ 0 w 4279232"/>
              <a:gd name="connsiteY6" fmla="*/ 1 h 650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9232" h="6509824">
                <a:moveTo>
                  <a:pt x="0" y="0"/>
                </a:moveTo>
                <a:lnTo>
                  <a:pt x="4279232" y="0"/>
                </a:lnTo>
                <a:lnTo>
                  <a:pt x="4279232" y="6509824"/>
                </a:lnTo>
                <a:lnTo>
                  <a:pt x="2211742" y="6509824"/>
                </a:lnTo>
                <a:lnTo>
                  <a:pt x="120703" y="2881324"/>
                </a:lnTo>
                <a:lnTo>
                  <a:pt x="121700" y="1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 lIns="274320"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4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ADF8A5-A3F3-EE3D-CB34-43B365EA9C5E}"/>
              </a:ext>
            </a:extLst>
          </p:cNvPr>
          <p:cNvCxnSpPr/>
          <p:nvPr userDrawn="1"/>
        </p:nvCxnSpPr>
        <p:spPr>
          <a:xfrm flipV="1">
            <a:off x="9681776" y="1"/>
            <a:ext cx="0" cy="1436508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78E9860-14BB-6B94-2A4F-7F375ABE2C1A}"/>
              </a:ext>
            </a:extLst>
          </p:cNvPr>
          <p:cNvSpPr/>
          <p:nvPr/>
        </p:nvSpPr>
        <p:spPr>
          <a:xfrm>
            <a:off x="8670022" y="1"/>
            <a:ext cx="1100938" cy="1568945"/>
          </a:xfrm>
          <a:custGeom>
            <a:avLst/>
            <a:gdLst>
              <a:gd name="connsiteX0" fmla="*/ 0 w 1100938"/>
              <a:gd name="connsiteY0" fmla="*/ 0 h 1568945"/>
              <a:gd name="connsiteX1" fmla="*/ 293279 w 1100938"/>
              <a:gd name="connsiteY1" fmla="*/ 0 h 1568945"/>
              <a:gd name="connsiteX2" fmla="*/ 1084049 w 1100938"/>
              <a:gd name="connsiteY2" fmla="*/ 1378406 h 1568945"/>
              <a:gd name="connsiteX3" fmla="*/ 1036988 w 1100938"/>
              <a:gd name="connsiteY3" fmla="*/ 1552029 h 1568945"/>
              <a:gd name="connsiteX4" fmla="*/ 973771 w 1100938"/>
              <a:gd name="connsiteY4" fmla="*/ 1568945 h 1568945"/>
              <a:gd name="connsiteX5" fmla="*/ 973771 w 1100938"/>
              <a:gd name="connsiteY5" fmla="*/ 1568819 h 1568945"/>
              <a:gd name="connsiteX6" fmla="*/ 863365 w 1100938"/>
              <a:gd name="connsiteY6" fmla="*/ 1504839 h 156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0938" h="1568945">
                <a:moveTo>
                  <a:pt x="0" y="0"/>
                </a:moveTo>
                <a:lnTo>
                  <a:pt x="293279" y="0"/>
                </a:lnTo>
                <a:lnTo>
                  <a:pt x="1084049" y="1378406"/>
                </a:lnTo>
                <a:cubicBezTo>
                  <a:pt x="1119028" y="1439333"/>
                  <a:pt x="1097913" y="1517050"/>
                  <a:pt x="1036988" y="1552029"/>
                </a:cubicBezTo>
                <a:cubicBezTo>
                  <a:pt x="1017017" y="1563476"/>
                  <a:pt x="995268" y="1568945"/>
                  <a:pt x="973771" y="1568945"/>
                </a:cubicBezTo>
                <a:lnTo>
                  <a:pt x="973771" y="1568819"/>
                </a:lnTo>
                <a:cubicBezTo>
                  <a:pt x="929635" y="1568819"/>
                  <a:pt x="886898" y="1545923"/>
                  <a:pt x="863365" y="1504839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76DE071-0329-8316-1C8F-F8CBCA475F48}"/>
              </a:ext>
            </a:extLst>
          </p:cNvPr>
          <p:cNvSpPr/>
          <p:nvPr/>
        </p:nvSpPr>
        <p:spPr>
          <a:xfrm>
            <a:off x="9516599" y="0"/>
            <a:ext cx="2675400" cy="1569454"/>
          </a:xfrm>
          <a:custGeom>
            <a:avLst/>
            <a:gdLst>
              <a:gd name="connsiteX0" fmla="*/ 2373798 w 2675400"/>
              <a:gd name="connsiteY0" fmla="*/ 0 h 1569454"/>
              <a:gd name="connsiteX1" fmla="*/ 2675400 w 2675400"/>
              <a:gd name="connsiteY1" fmla="*/ 0 h 1569454"/>
              <a:gd name="connsiteX2" fmla="*/ 2675400 w 2675400"/>
              <a:gd name="connsiteY2" fmla="*/ 119806 h 1569454"/>
              <a:gd name="connsiteX3" fmla="*/ 603867 w 2675400"/>
              <a:gd name="connsiteY3" fmla="*/ 1314174 h 1569454"/>
              <a:gd name="connsiteX4" fmla="*/ 2675400 w 2675400"/>
              <a:gd name="connsiteY4" fmla="*/ 1314174 h 1569454"/>
              <a:gd name="connsiteX5" fmla="*/ 2675400 w 2675400"/>
              <a:gd name="connsiteY5" fmla="*/ 1568564 h 1569454"/>
              <a:gd name="connsiteX6" fmla="*/ 134082 w 2675400"/>
              <a:gd name="connsiteY6" fmla="*/ 1568564 h 1569454"/>
              <a:gd name="connsiteX7" fmla="*/ 127195 w 2675400"/>
              <a:gd name="connsiteY7" fmla="*/ 1569454 h 1569454"/>
              <a:gd name="connsiteX8" fmla="*/ 127322 w 2675400"/>
              <a:gd name="connsiteY8" fmla="*/ 1569327 h 1569454"/>
              <a:gd name="connsiteX9" fmla="*/ 94833 w 2675400"/>
              <a:gd name="connsiteY9" fmla="*/ 1565112 h 1569454"/>
              <a:gd name="connsiteX10" fmla="*/ 79751 w 2675400"/>
              <a:gd name="connsiteY10" fmla="*/ 1558978 h 1569454"/>
              <a:gd name="connsiteX11" fmla="*/ 77700 w 2675400"/>
              <a:gd name="connsiteY11" fmla="*/ 1558563 h 1569454"/>
              <a:gd name="connsiteX12" fmla="*/ 76132 w 2675400"/>
              <a:gd name="connsiteY12" fmla="*/ 1557506 h 1569454"/>
              <a:gd name="connsiteX13" fmla="*/ 64503 w 2675400"/>
              <a:gd name="connsiteY13" fmla="*/ 1552776 h 1569454"/>
              <a:gd name="connsiteX14" fmla="*/ 17043 w 2675400"/>
              <a:gd name="connsiteY14" fmla="*/ 1505603 h 1569454"/>
              <a:gd name="connsiteX15" fmla="*/ 14165 w 2675400"/>
              <a:gd name="connsiteY15" fmla="*/ 1497039 h 1569454"/>
              <a:gd name="connsiteX16" fmla="*/ 10001 w 2675400"/>
              <a:gd name="connsiteY16" fmla="*/ 1490864 h 1569454"/>
              <a:gd name="connsiteX17" fmla="*/ 6851 w 2675400"/>
              <a:gd name="connsiteY17" fmla="*/ 1475274 h 1569454"/>
              <a:gd name="connsiteX18" fmla="*/ 959 w 2675400"/>
              <a:gd name="connsiteY18" fmla="*/ 1457741 h 1569454"/>
              <a:gd name="connsiteX19" fmla="*/ 1564 w 2675400"/>
              <a:gd name="connsiteY19" fmla="*/ 1449110 h 1569454"/>
              <a:gd name="connsiteX20" fmla="*/ 0 w 2675400"/>
              <a:gd name="connsiteY20" fmla="*/ 1441369 h 1569454"/>
              <a:gd name="connsiteX21" fmla="*/ 3228 w 2675400"/>
              <a:gd name="connsiteY21" fmla="*/ 1425395 h 1569454"/>
              <a:gd name="connsiteX22" fmla="*/ 4371 w 2675400"/>
              <a:gd name="connsiteY22" fmla="*/ 1409093 h 1569454"/>
              <a:gd name="connsiteX23" fmla="*/ 8038 w 2675400"/>
              <a:gd name="connsiteY23" fmla="*/ 1401590 h 1569454"/>
              <a:gd name="connsiteX24" fmla="*/ 10001 w 2675400"/>
              <a:gd name="connsiteY24" fmla="*/ 1391874 h 1569454"/>
              <a:gd name="connsiteX25" fmla="*/ 20112 w 2675400"/>
              <a:gd name="connsiteY25" fmla="*/ 1376882 h 1569454"/>
              <a:gd name="connsiteX26" fmla="*/ 25790 w 2675400"/>
              <a:gd name="connsiteY26" fmla="*/ 1365262 h 1569454"/>
              <a:gd name="connsiteX27" fmla="*/ 31105 w 2675400"/>
              <a:gd name="connsiteY27" fmla="*/ 1360581 h 1569454"/>
              <a:gd name="connsiteX28" fmla="*/ 37268 w 2675400"/>
              <a:gd name="connsiteY28" fmla="*/ 1351442 h 1569454"/>
              <a:gd name="connsiteX29" fmla="*/ 55255 w 2675400"/>
              <a:gd name="connsiteY29" fmla="*/ 1339311 h 1569454"/>
              <a:gd name="connsiteX30" fmla="*/ 63724 w 2675400"/>
              <a:gd name="connsiteY30" fmla="*/ 1331853 h 156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75400" h="1569454">
                <a:moveTo>
                  <a:pt x="2373798" y="0"/>
                </a:moveTo>
                <a:lnTo>
                  <a:pt x="2675400" y="0"/>
                </a:lnTo>
                <a:lnTo>
                  <a:pt x="2675400" y="119806"/>
                </a:lnTo>
                <a:lnTo>
                  <a:pt x="603867" y="1314174"/>
                </a:lnTo>
                <a:lnTo>
                  <a:pt x="2675400" y="1314174"/>
                </a:lnTo>
                <a:lnTo>
                  <a:pt x="2675400" y="1568564"/>
                </a:lnTo>
                <a:lnTo>
                  <a:pt x="134082" y="1568564"/>
                </a:lnTo>
                <a:lnTo>
                  <a:pt x="127195" y="1569454"/>
                </a:lnTo>
                <a:lnTo>
                  <a:pt x="127322" y="1569327"/>
                </a:lnTo>
                <a:cubicBezTo>
                  <a:pt x="116319" y="1569327"/>
                  <a:pt x="105396" y="1567896"/>
                  <a:pt x="94833" y="1565112"/>
                </a:cubicBezTo>
                <a:lnTo>
                  <a:pt x="79751" y="1558978"/>
                </a:lnTo>
                <a:lnTo>
                  <a:pt x="77700" y="1558563"/>
                </a:lnTo>
                <a:lnTo>
                  <a:pt x="76132" y="1557506"/>
                </a:lnTo>
                <a:lnTo>
                  <a:pt x="64503" y="1552776"/>
                </a:lnTo>
                <a:cubicBezTo>
                  <a:pt x="45376" y="1541949"/>
                  <a:pt x="28809" y="1526018"/>
                  <a:pt x="17043" y="1505603"/>
                </a:cubicBezTo>
                <a:lnTo>
                  <a:pt x="14165" y="1497039"/>
                </a:lnTo>
                <a:lnTo>
                  <a:pt x="10001" y="1490864"/>
                </a:lnTo>
                <a:lnTo>
                  <a:pt x="6851" y="1475274"/>
                </a:lnTo>
                <a:lnTo>
                  <a:pt x="959" y="1457741"/>
                </a:lnTo>
                <a:lnTo>
                  <a:pt x="1564" y="1449110"/>
                </a:lnTo>
                <a:lnTo>
                  <a:pt x="0" y="1441369"/>
                </a:lnTo>
                <a:lnTo>
                  <a:pt x="3228" y="1425395"/>
                </a:lnTo>
                <a:lnTo>
                  <a:pt x="4371" y="1409093"/>
                </a:lnTo>
                <a:lnTo>
                  <a:pt x="8038" y="1401590"/>
                </a:lnTo>
                <a:lnTo>
                  <a:pt x="10001" y="1391874"/>
                </a:lnTo>
                <a:lnTo>
                  <a:pt x="20112" y="1376882"/>
                </a:lnTo>
                <a:lnTo>
                  <a:pt x="25790" y="1365262"/>
                </a:lnTo>
                <a:lnTo>
                  <a:pt x="31105" y="1360581"/>
                </a:lnTo>
                <a:lnTo>
                  <a:pt x="37268" y="1351442"/>
                </a:lnTo>
                <a:lnTo>
                  <a:pt x="55255" y="1339311"/>
                </a:lnTo>
                <a:lnTo>
                  <a:pt x="63724" y="133185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637EA35-DA31-14BB-ED2F-1EA1B22D2AA8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4294177" y="2359916"/>
            <a:ext cx="7897823" cy="4150423"/>
          </a:xfrm>
          <a:custGeom>
            <a:avLst/>
            <a:gdLst>
              <a:gd name="connsiteX0" fmla="*/ 7897823 w 7897823"/>
              <a:gd name="connsiteY0" fmla="*/ 0 h 4150423"/>
              <a:gd name="connsiteX1" fmla="*/ 7897823 w 7897823"/>
              <a:gd name="connsiteY1" fmla="*/ 4150423 h 4150423"/>
              <a:gd name="connsiteX2" fmla="*/ 0 w 7897823"/>
              <a:gd name="connsiteY2" fmla="*/ 4150423 h 4150423"/>
              <a:gd name="connsiteX3" fmla="*/ 0 w 7897823"/>
              <a:gd name="connsiteY3" fmla="*/ 2535253 h 4150423"/>
              <a:gd name="connsiteX4" fmla="*/ 227231 w 7897823"/>
              <a:gd name="connsiteY4" fmla="*/ 2142541 h 4150423"/>
              <a:gd name="connsiteX5" fmla="*/ 3715728 w 7897823"/>
              <a:gd name="connsiteY5" fmla="*/ 134978 h 4150423"/>
              <a:gd name="connsiteX6" fmla="*/ 4217805 w 7897823"/>
              <a:gd name="connsiteY6" fmla="*/ 744 h 415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7823" h="4150423">
                <a:moveTo>
                  <a:pt x="7897823" y="0"/>
                </a:moveTo>
                <a:lnTo>
                  <a:pt x="7897823" y="4150423"/>
                </a:lnTo>
                <a:lnTo>
                  <a:pt x="0" y="4150423"/>
                </a:lnTo>
                <a:lnTo>
                  <a:pt x="0" y="2535253"/>
                </a:lnTo>
                <a:cubicBezTo>
                  <a:pt x="0" y="2373173"/>
                  <a:pt x="86726" y="2223422"/>
                  <a:pt x="227231" y="2142541"/>
                </a:cubicBezTo>
                <a:lnTo>
                  <a:pt x="3715728" y="134978"/>
                </a:lnTo>
                <a:cubicBezTo>
                  <a:pt x="3868456" y="47083"/>
                  <a:pt x="4041589" y="744"/>
                  <a:pt x="4217805" y="7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3612431" cy="1220079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70" y="4050545"/>
            <a:ext cx="3252404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6CCC5E07-C3D1-F95E-0E66-33D292631E33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3068971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17F2B1DB-F05C-4815-AC7B-AFCE1191899A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4A91DEF3-6A49-6F1E-B5C8-AEAE56A9F4A3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692870" y="5577644"/>
            <a:ext cx="325240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C38705F-28A8-F6F1-B45E-FBE55581EB7F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FE44CB-7EF1-73EE-1833-73CEA4620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8843" cy="5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3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E56EAF-5D6A-97B8-DFAE-900F812A9B96}"/>
              </a:ext>
            </a:extLst>
          </p:cNvPr>
          <p:cNvCxnSpPr>
            <a:cxnSpLocks/>
          </p:cNvCxnSpPr>
          <p:nvPr userDrawn="1"/>
        </p:nvCxnSpPr>
        <p:spPr>
          <a:xfrm>
            <a:off x="342900" y="2921380"/>
            <a:ext cx="7572277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81200AC-D4CE-F127-ABD1-B195EA29F2AB}"/>
              </a:ext>
            </a:extLst>
          </p:cNvPr>
          <p:cNvSpPr/>
          <p:nvPr userDrawn="1"/>
        </p:nvSpPr>
        <p:spPr>
          <a:xfrm>
            <a:off x="5697958" y="2788015"/>
            <a:ext cx="2347582" cy="3727085"/>
          </a:xfrm>
          <a:custGeom>
            <a:avLst/>
            <a:gdLst>
              <a:gd name="connsiteX0" fmla="*/ 2235675 w 2347582"/>
              <a:gd name="connsiteY0" fmla="*/ 935 h 3727085"/>
              <a:gd name="connsiteX1" fmla="*/ 2283689 w 2347582"/>
              <a:gd name="connsiteY1" fmla="*/ 16961 h 3727085"/>
              <a:gd name="connsiteX2" fmla="*/ 2330593 w 2347582"/>
              <a:gd name="connsiteY2" fmla="*/ 191070 h 3727085"/>
              <a:gd name="connsiteX3" fmla="*/ 294336 w 2347582"/>
              <a:gd name="connsiteY3" fmla="*/ 3727085 h 3727085"/>
              <a:gd name="connsiteX4" fmla="*/ 0 w 2347582"/>
              <a:gd name="connsiteY4" fmla="*/ 3727085 h 3727085"/>
              <a:gd name="connsiteX5" fmla="*/ 2109581 w 2347582"/>
              <a:gd name="connsiteY5" fmla="*/ 63866 h 3727085"/>
              <a:gd name="connsiteX6" fmla="*/ 2235675 w 2347582"/>
              <a:gd name="connsiteY6" fmla="*/ 935 h 372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7582" h="3727085">
                <a:moveTo>
                  <a:pt x="2235675" y="935"/>
                </a:moveTo>
                <a:cubicBezTo>
                  <a:pt x="2252111" y="2941"/>
                  <a:pt x="2268426" y="8198"/>
                  <a:pt x="2283689" y="16961"/>
                </a:cubicBezTo>
                <a:cubicBezTo>
                  <a:pt x="2344742" y="52140"/>
                  <a:pt x="2365645" y="130017"/>
                  <a:pt x="2330593" y="191070"/>
                </a:cubicBezTo>
                <a:lnTo>
                  <a:pt x="294336" y="3727085"/>
                </a:lnTo>
                <a:lnTo>
                  <a:pt x="0" y="3727085"/>
                </a:lnTo>
                <a:lnTo>
                  <a:pt x="2109581" y="63866"/>
                </a:lnTo>
                <a:cubicBezTo>
                  <a:pt x="2135966" y="18172"/>
                  <a:pt x="2186367" y="-5082"/>
                  <a:pt x="2235675" y="935"/>
                </a:cubicBezTo>
                <a:close/>
              </a:path>
            </a:pathLst>
          </a:custGeom>
          <a:solidFill>
            <a:srgbClr val="99D6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81E7481-0246-817C-DF85-E5D26452A097}"/>
              </a:ext>
            </a:extLst>
          </p:cNvPr>
          <p:cNvSpPr/>
          <p:nvPr userDrawn="1"/>
        </p:nvSpPr>
        <p:spPr>
          <a:xfrm>
            <a:off x="7790586" y="1"/>
            <a:ext cx="2348996" cy="6515099"/>
          </a:xfrm>
          <a:custGeom>
            <a:avLst/>
            <a:gdLst>
              <a:gd name="connsiteX0" fmla="*/ 1000 w 2348996"/>
              <a:gd name="connsiteY0" fmla="*/ 0 h 6515099"/>
              <a:gd name="connsiteX1" fmla="*/ 255914 w 2348996"/>
              <a:gd name="connsiteY1" fmla="*/ 0 h 6515099"/>
              <a:gd name="connsiteX2" fmla="*/ 254917 w 2348996"/>
              <a:gd name="connsiteY2" fmla="*/ 2881323 h 6515099"/>
              <a:gd name="connsiteX3" fmla="*/ 2348996 w 2348996"/>
              <a:gd name="connsiteY3" fmla="*/ 6515099 h 6515099"/>
              <a:gd name="connsiteX4" fmla="*/ 2054784 w 2348996"/>
              <a:gd name="connsiteY4" fmla="*/ 6515099 h 6515099"/>
              <a:gd name="connsiteX5" fmla="*/ 17080 w 2348996"/>
              <a:gd name="connsiteY5" fmla="*/ 2979210 h 6515099"/>
              <a:gd name="connsiteX6" fmla="*/ 0 w 2348996"/>
              <a:gd name="connsiteY6" fmla="*/ 2915481 h 651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8996" h="6515099">
                <a:moveTo>
                  <a:pt x="1000" y="0"/>
                </a:moveTo>
                <a:lnTo>
                  <a:pt x="255914" y="0"/>
                </a:lnTo>
                <a:lnTo>
                  <a:pt x="254917" y="2881323"/>
                </a:lnTo>
                <a:lnTo>
                  <a:pt x="2348996" y="6515099"/>
                </a:lnTo>
                <a:lnTo>
                  <a:pt x="2054784" y="6515099"/>
                </a:lnTo>
                <a:lnTo>
                  <a:pt x="17080" y="2979210"/>
                </a:lnTo>
                <a:cubicBezTo>
                  <a:pt x="5864" y="2959837"/>
                  <a:pt x="0" y="2937914"/>
                  <a:pt x="0" y="2915481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AFF76BB-34D8-E025-43AB-9896AD01AA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12768" y="0"/>
            <a:ext cx="4279232" cy="6509824"/>
          </a:xfrm>
          <a:custGeom>
            <a:avLst/>
            <a:gdLst>
              <a:gd name="connsiteX0" fmla="*/ 0 w 4279232"/>
              <a:gd name="connsiteY0" fmla="*/ 0 h 6509824"/>
              <a:gd name="connsiteX1" fmla="*/ 4279232 w 4279232"/>
              <a:gd name="connsiteY1" fmla="*/ 0 h 6509824"/>
              <a:gd name="connsiteX2" fmla="*/ 4279232 w 4279232"/>
              <a:gd name="connsiteY2" fmla="*/ 6509824 h 6509824"/>
              <a:gd name="connsiteX3" fmla="*/ 2211742 w 4279232"/>
              <a:gd name="connsiteY3" fmla="*/ 6509824 h 6509824"/>
              <a:gd name="connsiteX4" fmla="*/ 120703 w 4279232"/>
              <a:gd name="connsiteY4" fmla="*/ 2881324 h 6509824"/>
              <a:gd name="connsiteX5" fmla="*/ 121700 w 4279232"/>
              <a:gd name="connsiteY5" fmla="*/ 1 h 6509824"/>
              <a:gd name="connsiteX6" fmla="*/ 0 w 4279232"/>
              <a:gd name="connsiteY6" fmla="*/ 1 h 650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9232" h="6509824">
                <a:moveTo>
                  <a:pt x="0" y="0"/>
                </a:moveTo>
                <a:lnTo>
                  <a:pt x="4279232" y="0"/>
                </a:lnTo>
                <a:lnTo>
                  <a:pt x="4279232" y="6509824"/>
                </a:lnTo>
                <a:lnTo>
                  <a:pt x="2211742" y="6509824"/>
                </a:lnTo>
                <a:lnTo>
                  <a:pt x="120703" y="2881324"/>
                </a:lnTo>
                <a:lnTo>
                  <a:pt x="121700" y="1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 lIns="274320"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416699B-B0BB-6EB7-28A6-FFD67AA27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534633"/>
            <a:ext cx="4705550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9D865B1-D989-10E4-A8F2-F5AC068B67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3211032"/>
            <a:ext cx="4705550" cy="2504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8F6DE-0CF5-6247-48AE-46E4FBBC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4705550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52DF-C29A-2C3D-55C2-39BBB421E1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76500" y="6062849"/>
            <a:ext cx="2914850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D632-932F-88C0-13B5-5B5859D219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51504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03416E78-572A-4635-9531-C54438869B34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B05D5DE8-B3DD-E552-D30F-E0A50507B5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955421"/>
            <a:ext cx="4705550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Time + time zone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06CD942A-6C0E-6D91-0A92-A3306F281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2376209"/>
            <a:ext cx="4705550" cy="261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Location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61151-EEF4-D0FC-C972-66F0B9D710B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CAB351-87B3-DF9D-2D1A-89D990FAA573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DA045A5-EC89-C86A-C071-193313543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3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F77DBA7-FCEA-D90A-7202-6155CAD7AA23}"/>
              </a:ext>
            </a:extLst>
          </p:cNvPr>
          <p:cNvSpPr txBox="1">
            <a:spLocks/>
          </p:cNvSpPr>
          <p:nvPr userDrawn="1"/>
        </p:nvSpPr>
        <p:spPr>
          <a:xfrm>
            <a:off x="1029083" y="6062849"/>
            <a:ext cx="128016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|     hexagon.com 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9564C6-90D6-7025-4677-4EEF3E39B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C3B3B7-4A67-6776-D0F7-A1095A40A7BE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9525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E1686F-376D-6428-BB29-6B4D636F8F1E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36F9DE-4B08-8B70-4EBD-175B0B10D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8424" y="0"/>
            <a:ext cx="11843576" cy="6510339"/>
          </a:xfrm>
          <a:custGeom>
            <a:avLst/>
            <a:gdLst>
              <a:gd name="connsiteX0" fmla="*/ 0 w 11849100"/>
              <a:gd name="connsiteY0" fmla="*/ 0 h 6510339"/>
              <a:gd name="connsiteX1" fmla="*/ 11849100 w 11849100"/>
              <a:gd name="connsiteY1" fmla="*/ 0 h 6510339"/>
              <a:gd name="connsiteX2" fmla="*/ 11849100 w 11849100"/>
              <a:gd name="connsiteY2" fmla="*/ 6510339 h 6510339"/>
              <a:gd name="connsiteX3" fmla="*/ 0 w 11849100"/>
              <a:gd name="connsiteY3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9100" h="6510339">
                <a:moveTo>
                  <a:pt x="0" y="0"/>
                </a:moveTo>
                <a:lnTo>
                  <a:pt x="11849100" y="0"/>
                </a:lnTo>
                <a:lnTo>
                  <a:pt x="11849100" y="6510339"/>
                </a:lnTo>
                <a:lnTo>
                  <a:pt x="0" y="65103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8260A863-E105-1E2B-D9A5-169FB69BD4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549D017F-0823-481D-B5CA-14C569C200EB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9581373-604A-113A-7686-63A3A8F432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F16EC60-074A-700B-D334-29623B31D3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105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E50D3B-A903-7686-4260-33C802A16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8424" y="0"/>
            <a:ext cx="11843576" cy="6510339"/>
          </a:xfrm>
          <a:custGeom>
            <a:avLst/>
            <a:gdLst>
              <a:gd name="connsiteX0" fmla="*/ 0 w 11849100"/>
              <a:gd name="connsiteY0" fmla="*/ 0 h 6510339"/>
              <a:gd name="connsiteX1" fmla="*/ 11849100 w 11849100"/>
              <a:gd name="connsiteY1" fmla="*/ 0 h 6510339"/>
              <a:gd name="connsiteX2" fmla="*/ 11849100 w 11849100"/>
              <a:gd name="connsiteY2" fmla="*/ 6510339 h 6510339"/>
              <a:gd name="connsiteX3" fmla="*/ 0 w 11849100"/>
              <a:gd name="connsiteY3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9100" h="6510339">
                <a:moveTo>
                  <a:pt x="0" y="0"/>
                </a:moveTo>
                <a:lnTo>
                  <a:pt x="11849100" y="0"/>
                </a:lnTo>
                <a:lnTo>
                  <a:pt x="11849100" y="6510339"/>
                </a:lnTo>
                <a:lnTo>
                  <a:pt x="0" y="65103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84B39E-11E2-0546-7A64-6AF0D0CB0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B6F0E3-33E3-1D7E-3EA9-E9CD11D6F4DB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9525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8FC64-7D21-2730-580D-B906C875186C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B2A21D-7845-BC97-6BF4-BE048AF2071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fld id="{40FD61FB-9750-4BEC-AC31-993BBCA8C50E}" type="datetime1">
              <a:rPr lang="en-US" smtClean="0"/>
              <a:t>1/12/2026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D5F0C6-BBD6-B4FD-1191-D948711F9C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B0FA9-C463-8BB3-67D3-3377405559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96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9FF26F-0326-7257-B648-1E9EF6E7577D}"/>
              </a:ext>
            </a:extLst>
          </p:cNvPr>
          <p:cNvSpPr txBox="1">
            <a:spLocks/>
          </p:cNvSpPr>
          <p:nvPr userDrawn="1"/>
        </p:nvSpPr>
        <p:spPr>
          <a:xfrm>
            <a:off x="1029083" y="6062849"/>
            <a:ext cx="128016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|     hexagon.com 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36F9DE-4B08-8B70-4EBD-175B0B10D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849100"/>
              <a:gd name="connsiteY0" fmla="*/ 0 h 6510339"/>
              <a:gd name="connsiteX1" fmla="*/ 11849100 w 11849100"/>
              <a:gd name="connsiteY1" fmla="*/ 0 h 6510339"/>
              <a:gd name="connsiteX2" fmla="*/ 11849100 w 11849100"/>
              <a:gd name="connsiteY2" fmla="*/ 6510339 h 6510339"/>
              <a:gd name="connsiteX3" fmla="*/ 0 w 11849100"/>
              <a:gd name="connsiteY3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9100" h="6510339">
                <a:moveTo>
                  <a:pt x="0" y="0"/>
                </a:moveTo>
                <a:lnTo>
                  <a:pt x="11849100" y="0"/>
                </a:lnTo>
                <a:lnTo>
                  <a:pt x="11849100" y="6510339"/>
                </a:lnTo>
                <a:lnTo>
                  <a:pt x="0" y="65103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8260A863-E105-1E2B-D9A5-169FB69BD4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fld id="{E62B57E0-B3D9-43E7-AD99-E52451C1CE1D}" type="datetime1">
              <a:rPr lang="en-US" smtClean="0"/>
              <a:t>1/12/2026</a:t>
            </a:fld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9581373-604A-113A-7686-63A3A8F432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F16EC60-074A-700B-D334-29623B31D3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982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9FF26F-0326-7257-B648-1E9EF6E7577D}"/>
              </a:ext>
            </a:extLst>
          </p:cNvPr>
          <p:cNvSpPr txBox="1">
            <a:spLocks/>
          </p:cNvSpPr>
          <p:nvPr userDrawn="1"/>
        </p:nvSpPr>
        <p:spPr>
          <a:xfrm>
            <a:off x="1029083" y="6062849"/>
            <a:ext cx="128016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chemeClr val="bg1"/>
                </a:solidFill>
              </a:rPr>
              <a:t>|     hexagon.com 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36F9DE-4B08-8B70-4EBD-175B0B10D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849100"/>
              <a:gd name="connsiteY0" fmla="*/ 0 h 6510339"/>
              <a:gd name="connsiteX1" fmla="*/ 11849100 w 11849100"/>
              <a:gd name="connsiteY1" fmla="*/ 0 h 6510339"/>
              <a:gd name="connsiteX2" fmla="*/ 11849100 w 11849100"/>
              <a:gd name="connsiteY2" fmla="*/ 6510339 h 6510339"/>
              <a:gd name="connsiteX3" fmla="*/ 0 w 11849100"/>
              <a:gd name="connsiteY3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9100" h="6510339">
                <a:moveTo>
                  <a:pt x="0" y="0"/>
                </a:moveTo>
                <a:lnTo>
                  <a:pt x="11849100" y="0"/>
                </a:lnTo>
                <a:lnTo>
                  <a:pt x="11849100" y="6510339"/>
                </a:lnTo>
                <a:lnTo>
                  <a:pt x="0" y="65103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8260A863-E105-1E2B-D9A5-169FB69BD4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E62B57E0-B3D9-43E7-AD99-E52451C1CE1D}" type="datetime1">
              <a:rPr lang="en-US" smtClean="0"/>
              <a:pPr algn="l"/>
              <a:t>1/12/2026</a:t>
            </a:fld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9581373-604A-113A-7686-63A3A8F432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F16EC60-074A-700B-D334-29623B31D3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195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D87776-1447-EA17-CC3F-D3DC2D617FB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00C13A-3D5C-34B6-AA70-30B1D8DDC03E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521AD8DC-3D58-D7FE-C361-FF360DBD8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2E7239-7F94-778B-1FF7-767BC2E1F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3188" y="2311"/>
            <a:ext cx="7571612" cy="6510339"/>
          </a:xfrm>
          <a:custGeom>
            <a:avLst/>
            <a:gdLst>
              <a:gd name="connsiteX0" fmla="*/ 0 w 7581896"/>
              <a:gd name="connsiteY0" fmla="*/ 0 h 6510339"/>
              <a:gd name="connsiteX1" fmla="*/ 7581896 w 7581896"/>
              <a:gd name="connsiteY1" fmla="*/ 0 h 6510339"/>
              <a:gd name="connsiteX2" fmla="*/ 7581896 w 7581896"/>
              <a:gd name="connsiteY2" fmla="*/ 6510339 h 6510339"/>
              <a:gd name="connsiteX3" fmla="*/ 0 w 7581896"/>
              <a:gd name="connsiteY3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896" h="6510339">
                <a:moveTo>
                  <a:pt x="0" y="0"/>
                </a:moveTo>
                <a:lnTo>
                  <a:pt x="7581896" y="0"/>
                </a:lnTo>
                <a:lnTo>
                  <a:pt x="7581896" y="6510339"/>
                </a:lnTo>
                <a:lnTo>
                  <a:pt x="0" y="65103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65823-2B2B-4091-B95D-D36D47E5E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04200" y="2779294"/>
            <a:ext cx="3302000" cy="2514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68C480-27BF-47F6-94DD-007A04B2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199" y="685798"/>
            <a:ext cx="3302001" cy="1676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D44BA3-E59E-F704-23A7-97B84CB6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7966" y="6062849"/>
            <a:ext cx="1005840" cy="137160"/>
          </a:xfrm>
        </p:spPr>
        <p:txBody>
          <a:bodyPr/>
          <a:lstStyle>
            <a:lvl1pPr algn="l">
              <a:defRPr/>
            </a:lvl1pPr>
          </a:lstStyle>
          <a:p>
            <a:fld id="{6B79B487-20DF-4FB8-AD90-89C848927195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4F80DE9-1183-7887-1299-5C2E8B8F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0" y="5577840"/>
            <a:ext cx="3302000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57A110-8311-179D-CE85-6F1933F2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199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885852-4412-2EC4-836F-8C0F798EE416}"/>
              </a:ext>
            </a:extLst>
          </p:cNvPr>
          <p:cNvCxnSpPr>
            <a:cxnSpLocks/>
          </p:cNvCxnSpPr>
          <p:nvPr userDrawn="1"/>
        </p:nvCxnSpPr>
        <p:spPr>
          <a:xfrm>
            <a:off x="7924800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5834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377C61-A9C2-41B8-D16F-AC5AB1B4AA16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23CD92-7CA7-8376-469A-5347B1DB7EF1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58AF900-0AC5-8BDB-9ED7-3EF2840FB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8424" y="0"/>
            <a:ext cx="7571612" cy="6510339"/>
          </a:xfrm>
          <a:custGeom>
            <a:avLst/>
            <a:gdLst>
              <a:gd name="connsiteX0" fmla="*/ 0 w 7581896"/>
              <a:gd name="connsiteY0" fmla="*/ 0 h 6510339"/>
              <a:gd name="connsiteX1" fmla="*/ 7581896 w 7581896"/>
              <a:gd name="connsiteY1" fmla="*/ 0 h 6510339"/>
              <a:gd name="connsiteX2" fmla="*/ 7581896 w 7581896"/>
              <a:gd name="connsiteY2" fmla="*/ 6510339 h 6510339"/>
              <a:gd name="connsiteX3" fmla="*/ 0 w 7581896"/>
              <a:gd name="connsiteY3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896" h="6510339">
                <a:moveTo>
                  <a:pt x="0" y="0"/>
                </a:moveTo>
                <a:lnTo>
                  <a:pt x="7581896" y="0"/>
                </a:lnTo>
                <a:lnTo>
                  <a:pt x="7581896" y="6510339"/>
                </a:lnTo>
                <a:lnTo>
                  <a:pt x="0" y="65103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6A2CE-4333-936C-2D01-224E748F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200" y="644857"/>
            <a:ext cx="3301993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FFB4A-A402-8E7D-662B-4644151221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F510AE-9B31-D36F-7963-5DDACACB7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4201" y="2779295"/>
            <a:ext cx="3301999" cy="2517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0E45AF9-1958-8BFA-B7C0-59D7544BE7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700770" y="6062849"/>
            <a:ext cx="1005840" cy="137160"/>
          </a:xfrm>
        </p:spPr>
        <p:txBody>
          <a:bodyPr/>
          <a:lstStyle/>
          <a:p>
            <a:pPr algn="l"/>
            <a:fld id="{7F670AC2-1B54-4AA1-95F2-CD17E90C0B1B}" type="datetime1">
              <a:rPr lang="en-US" smtClean="0"/>
              <a:t>1/12/2026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09B8097-0711-9034-68F0-F43E5B749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204201" y="5577840"/>
            <a:ext cx="3301999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12952D5-7DCF-6994-34A7-DAB518F6FF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2042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82B014-3AFA-84C9-E56A-93BDF2B0F7A6}"/>
              </a:ext>
            </a:extLst>
          </p:cNvPr>
          <p:cNvCxnSpPr>
            <a:cxnSpLocks/>
          </p:cNvCxnSpPr>
          <p:nvPr userDrawn="1"/>
        </p:nvCxnSpPr>
        <p:spPr>
          <a:xfrm>
            <a:off x="7924800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409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7A4668E-856E-F179-435F-D6F48CFA1A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59094" y="0"/>
            <a:ext cx="7432906" cy="6510339"/>
          </a:xfrm>
          <a:custGeom>
            <a:avLst/>
            <a:gdLst>
              <a:gd name="connsiteX0" fmla="*/ 0 w 7432906"/>
              <a:gd name="connsiteY0" fmla="*/ 0 h 6510339"/>
              <a:gd name="connsiteX1" fmla="*/ 4456447 w 7432906"/>
              <a:gd name="connsiteY1" fmla="*/ 0 h 6510339"/>
              <a:gd name="connsiteX2" fmla="*/ 6069913 w 7432906"/>
              <a:gd name="connsiteY2" fmla="*/ 937634 h 6510339"/>
              <a:gd name="connsiteX3" fmla="*/ 6125445 w 7432906"/>
              <a:gd name="connsiteY3" fmla="*/ 952568 h 6510339"/>
              <a:gd name="connsiteX4" fmla="*/ 6125545 w 7432906"/>
              <a:gd name="connsiteY4" fmla="*/ 952553 h 6510339"/>
              <a:gd name="connsiteX5" fmla="*/ 6199728 w 7432906"/>
              <a:gd name="connsiteY5" fmla="*/ 995531 h 6510339"/>
              <a:gd name="connsiteX6" fmla="*/ 7432905 w 7432906"/>
              <a:gd name="connsiteY6" fmla="*/ 1727174 h 6510339"/>
              <a:gd name="connsiteX7" fmla="*/ 7432905 w 7432906"/>
              <a:gd name="connsiteY7" fmla="*/ 1709984 h 6510339"/>
              <a:gd name="connsiteX8" fmla="*/ 7432905 w 7432906"/>
              <a:gd name="connsiteY8" fmla="*/ 1584974 h 6510339"/>
              <a:gd name="connsiteX9" fmla="*/ 7432906 w 7432906"/>
              <a:gd name="connsiteY9" fmla="*/ 1584974 h 6510339"/>
              <a:gd name="connsiteX10" fmla="*/ 7432906 w 7432906"/>
              <a:gd name="connsiteY10" fmla="*/ 6510339 h 6510339"/>
              <a:gd name="connsiteX11" fmla="*/ 3984704 w 7432906"/>
              <a:gd name="connsiteY11" fmla="*/ 6510339 h 6510339"/>
              <a:gd name="connsiteX12" fmla="*/ 287864 w 7432906"/>
              <a:gd name="connsiteY12" fmla="*/ 4363371 h 6510339"/>
              <a:gd name="connsiteX13" fmla="*/ 0 w 7432906"/>
              <a:gd name="connsiteY13" fmla="*/ 3863437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32906" h="6510339">
                <a:moveTo>
                  <a:pt x="0" y="0"/>
                </a:moveTo>
                <a:lnTo>
                  <a:pt x="4456447" y="0"/>
                </a:lnTo>
                <a:lnTo>
                  <a:pt x="6069913" y="937634"/>
                </a:lnTo>
                <a:cubicBezTo>
                  <a:pt x="6087059" y="947590"/>
                  <a:pt x="6106307" y="952568"/>
                  <a:pt x="6125445" y="952568"/>
                </a:cubicBezTo>
                <a:lnTo>
                  <a:pt x="6125545" y="952553"/>
                </a:lnTo>
                <a:lnTo>
                  <a:pt x="6199728" y="995531"/>
                </a:lnTo>
                <a:lnTo>
                  <a:pt x="7432905" y="1727174"/>
                </a:lnTo>
                <a:lnTo>
                  <a:pt x="7432905" y="1709984"/>
                </a:lnTo>
                <a:lnTo>
                  <a:pt x="7432905" y="1584974"/>
                </a:lnTo>
                <a:lnTo>
                  <a:pt x="7432906" y="1584974"/>
                </a:lnTo>
                <a:lnTo>
                  <a:pt x="7432906" y="6510339"/>
                </a:lnTo>
                <a:lnTo>
                  <a:pt x="3984704" y="6510339"/>
                </a:lnTo>
                <a:lnTo>
                  <a:pt x="287864" y="4363371"/>
                </a:lnTo>
                <a:cubicBezTo>
                  <a:pt x="109703" y="4259940"/>
                  <a:pt x="0" y="4069448"/>
                  <a:pt x="0" y="38634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C7622D-C259-6B16-0EB4-2C8A318E12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77903" y="0"/>
            <a:ext cx="0" cy="857372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45B5D2-34F9-0F82-75AA-7D31509B8283}"/>
              </a:ext>
            </a:extLst>
          </p:cNvPr>
          <p:cNvGrpSpPr/>
          <p:nvPr userDrawn="1"/>
        </p:nvGrpSpPr>
        <p:grpSpPr>
          <a:xfrm>
            <a:off x="9215542" y="1"/>
            <a:ext cx="2976459" cy="1727174"/>
            <a:chOff x="9215542" y="1"/>
            <a:chExt cx="2976459" cy="172717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AD7064F-E356-625E-2C12-173A46E2C2EE}"/>
                </a:ext>
              </a:extLst>
            </p:cNvPr>
            <p:cNvSpPr/>
            <p:nvPr/>
          </p:nvSpPr>
          <p:spPr>
            <a:xfrm>
              <a:off x="10833303" y="747458"/>
              <a:ext cx="1358697" cy="979717"/>
            </a:xfrm>
            <a:custGeom>
              <a:avLst/>
              <a:gdLst>
                <a:gd name="connsiteX0" fmla="*/ 125596 w 1358697"/>
                <a:gd name="connsiteY0" fmla="*/ 1005 h 979717"/>
                <a:gd name="connsiteX1" fmla="*/ 167056 w 1358697"/>
                <a:gd name="connsiteY1" fmla="*/ 15505 h 979717"/>
                <a:gd name="connsiteX2" fmla="*/ 1358697 w 1358697"/>
                <a:gd name="connsiteY2" fmla="*/ 722504 h 979717"/>
                <a:gd name="connsiteX3" fmla="*/ 1358697 w 1358697"/>
                <a:gd name="connsiteY3" fmla="*/ 979717 h 979717"/>
                <a:gd name="connsiteX4" fmla="*/ 54222 w 1358697"/>
                <a:gd name="connsiteY4" fmla="*/ 205773 h 979717"/>
                <a:gd name="connsiteX5" fmla="*/ 15505 w 1358697"/>
                <a:gd name="connsiteY5" fmla="*/ 54222 h 979717"/>
                <a:gd name="connsiteX6" fmla="*/ 125596 w 1358697"/>
                <a:gd name="connsiteY6" fmla="*/ 1005 h 97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8697" h="979717">
                  <a:moveTo>
                    <a:pt x="125596" y="1005"/>
                  </a:moveTo>
                  <a:cubicBezTo>
                    <a:pt x="139829" y="2943"/>
                    <a:pt x="153920" y="7706"/>
                    <a:pt x="167056" y="15505"/>
                  </a:cubicBezTo>
                  <a:lnTo>
                    <a:pt x="1358697" y="722504"/>
                  </a:lnTo>
                  <a:lnTo>
                    <a:pt x="1358697" y="979717"/>
                  </a:lnTo>
                  <a:lnTo>
                    <a:pt x="54222" y="205773"/>
                  </a:lnTo>
                  <a:cubicBezTo>
                    <a:pt x="1677" y="174578"/>
                    <a:pt x="-15690" y="106767"/>
                    <a:pt x="15505" y="54222"/>
                  </a:cubicBezTo>
                  <a:cubicBezTo>
                    <a:pt x="38901" y="14813"/>
                    <a:pt x="82894" y="-4808"/>
                    <a:pt x="125596" y="1005"/>
                  </a:cubicBezTo>
                  <a:close/>
                </a:path>
              </a:pathLst>
            </a:custGeom>
            <a:solidFill>
              <a:schemeClr val="accent3"/>
            </a:solidFill>
            <a:ln w="1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6B3430D-7DC7-F1EB-6943-C5F8F74E899A}"/>
                </a:ext>
              </a:extLst>
            </p:cNvPr>
            <p:cNvSpPr/>
            <p:nvPr/>
          </p:nvSpPr>
          <p:spPr>
            <a:xfrm>
              <a:off x="9215542" y="1"/>
              <a:ext cx="2976459" cy="952568"/>
            </a:xfrm>
            <a:custGeom>
              <a:avLst/>
              <a:gdLst>
                <a:gd name="connsiteX0" fmla="*/ 0 w 2976459"/>
                <a:gd name="connsiteY0" fmla="*/ 0 h 952568"/>
                <a:gd name="connsiteX1" fmla="*/ 440334 w 2976459"/>
                <a:gd name="connsiteY1" fmla="*/ 0 h 952568"/>
                <a:gd name="connsiteX2" fmla="*/ 1663024 w 2976459"/>
                <a:gd name="connsiteY2" fmla="*/ 710529 h 952568"/>
                <a:gd name="connsiteX3" fmla="*/ 2663065 w 2976459"/>
                <a:gd name="connsiteY3" fmla="*/ 0 h 952568"/>
                <a:gd name="connsiteX4" fmla="*/ 2976459 w 2976459"/>
                <a:gd name="connsiteY4" fmla="*/ 0 h 952568"/>
                <a:gd name="connsiteX5" fmla="*/ 2976459 w 2976459"/>
                <a:gd name="connsiteY5" fmla="*/ 48660 h 952568"/>
                <a:gd name="connsiteX6" fmla="*/ 1733047 w 2976459"/>
                <a:gd name="connsiteY6" fmla="*/ 932103 h 952568"/>
                <a:gd name="connsiteX7" fmla="*/ 1668998 w 2976459"/>
                <a:gd name="connsiteY7" fmla="*/ 952568 h 952568"/>
                <a:gd name="connsiteX8" fmla="*/ 1613466 w 2976459"/>
                <a:gd name="connsiteY8" fmla="*/ 937634 h 95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6459" h="952568">
                  <a:moveTo>
                    <a:pt x="0" y="0"/>
                  </a:moveTo>
                  <a:lnTo>
                    <a:pt x="440334" y="0"/>
                  </a:lnTo>
                  <a:lnTo>
                    <a:pt x="1663024" y="710529"/>
                  </a:lnTo>
                  <a:lnTo>
                    <a:pt x="2663065" y="0"/>
                  </a:lnTo>
                  <a:lnTo>
                    <a:pt x="2976459" y="0"/>
                  </a:lnTo>
                  <a:lnTo>
                    <a:pt x="2976459" y="48660"/>
                  </a:lnTo>
                  <a:lnTo>
                    <a:pt x="1733047" y="932103"/>
                  </a:lnTo>
                  <a:cubicBezTo>
                    <a:pt x="1713910" y="945709"/>
                    <a:pt x="1691454" y="952568"/>
                    <a:pt x="1668998" y="952568"/>
                  </a:cubicBezTo>
                  <a:cubicBezTo>
                    <a:pt x="1649860" y="952568"/>
                    <a:pt x="1630612" y="947590"/>
                    <a:pt x="1613466" y="937634"/>
                  </a:cubicBezTo>
                  <a:close/>
                </a:path>
              </a:pathLst>
            </a:custGeom>
            <a:solidFill>
              <a:srgbClr val="7DFFFC"/>
            </a:solidFill>
            <a:ln w="1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F510AE-9B31-D36F-7963-5DDACACB7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F8740CF-0CE5-F669-EAE7-01549FCDEC7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fld id="{FA64FDF4-50F8-40D0-8815-4A544FBB73F3}" type="datetime1">
              <a:rPr lang="en-US" smtClean="0"/>
              <a:t>1/12/2026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E5D9494-93FE-F41D-AEDC-1FB7136837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76500" y="6062849"/>
            <a:ext cx="4325112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C624C7-894E-EEFA-7016-8B06B1B1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1994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7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304E577-F4D2-7764-1F84-45FA2455B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C93A3-8627-DF82-960B-D5B2564F64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77903" y="0"/>
            <a:ext cx="0" cy="857372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A96C2-BBC8-E0C7-B910-6DCF3B04AB3E}"/>
              </a:ext>
            </a:extLst>
          </p:cNvPr>
          <p:cNvGrpSpPr/>
          <p:nvPr userDrawn="1"/>
        </p:nvGrpSpPr>
        <p:grpSpPr>
          <a:xfrm>
            <a:off x="9215542" y="1"/>
            <a:ext cx="2976459" cy="1727174"/>
            <a:chOff x="9215542" y="1"/>
            <a:chExt cx="2976459" cy="172717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8641DDB-6D26-D678-F752-697856E437BB}"/>
                </a:ext>
              </a:extLst>
            </p:cNvPr>
            <p:cNvSpPr/>
            <p:nvPr/>
          </p:nvSpPr>
          <p:spPr>
            <a:xfrm>
              <a:off x="10833303" y="747458"/>
              <a:ext cx="1358697" cy="979717"/>
            </a:xfrm>
            <a:custGeom>
              <a:avLst/>
              <a:gdLst>
                <a:gd name="connsiteX0" fmla="*/ 125596 w 1358697"/>
                <a:gd name="connsiteY0" fmla="*/ 1005 h 979717"/>
                <a:gd name="connsiteX1" fmla="*/ 167056 w 1358697"/>
                <a:gd name="connsiteY1" fmla="*/ 15505 h 979717"/>
                <a:gd name="connsiteX2" fmla="*/ 1358697 w 1358697"/>
                <a:gd name="connsiteY2" fmla="*/ 722504 h 979717"/>
                <a:gd name="connsiteX3" fmla="*/ 1358697 w 1358697"/>
                <a:gd name="connsiteY3" fmla="*/ 979717 h 979717"/>
                <a:gd name="connsiteX4" fmla="*/ 54222 w 1358697"/>
                <a:gd name="connsiteY4" fmla="*/ 205773 h 979717"/>
                <a:gd name="connsiteX5" fmla="*/ 15505 w 1358697"/>
                <a:gd name="connsiteY5" fmla="*/ 54222 h 979717"/>
                <a:gd name="connsiteX6" fmla="*/ 125596 w 1358697"/>
                <a:gd name="connsiteY6" fmla="*/ 1005 h 97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8697" h="979717">
                  <a:moveTo>
                    <a:pt x="125596" y="1005"/>
                  </a:moveTo>
                  <a:cubicBezTo>
                    <a:pt x="139829" y="2943"/>
                    <a:pt x="153920" y="7706"/>
                    <a:pt x="167056" y="15505"/>
                  </a:cubicBezTo>
                  <a:lnTo>
                    <a:pt x="1358697" y="722504"/>
                  </a:lnTo>
                  <a:lnTo>
                    <a:pt x="1358697" y="979717"/>
                  </a:lnTo>
                  <a:lnTo>
                    <a:pt x="54222" y="205773"/>
                  </a:lnTo>
                  <a:cubicBezTo>
                    <a:pt x="1677" y="174578"/>
                    <a:pt x="-15690" y="106767"/>
                    <a:pt x="15505" y="54222"/>
                  </a:cubicBezTo>
                  <a:cubicBezTo>
                    <a:pt x="38901" y="14813"/>
                    <a:pt x="82894" y="-4808"/>
                    <a:pt x="125596" y="1005"/>
                  </a:cubicBezTo>
                  <a:close/>
                </a:path>
              </a:pathLst>
            </a:custGeom>
            <a:solidFill>
              <a:schemeClr val="accent3"/>
            </a:solidFill>
            <a:ln w="1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41155E-F70E-7AAD-CDF4-2D02F803507D}"/>
                </a:ext>
              </a:extLst>
            </p:cNvPr>
            <p:cNvSpPr/>
            <p:nvPr/>
          </p:nvSpPr>
          <p:spPr>
            <a:xfrm>
              <a:off x="9215542" y="1"/>
              <a:ext cx="2976459" cy="952568"/>
            </a:xfrm>
            <a:custGeom>
              <a:avLst/>
              <a:gdLst>
                <a:gd name="connsiteX0" fmla="*/ 0 w 2976459"/>
                <a:gd name="connsiteY0" fmla="*/ 0 h 952568"/>
                <a:gd name="connsiteX1" fmla="*/ 440334 w 2976459"/>
                <a:gd name="connsiteY1" fmla="*/ 0 h 952568"/>
                <a:gd name="connsiteX2" fmla="*/ 1663024 w 2976459"/>
                <a:gd name="connsiteY2" fmla="*/ 710529 h 952568"/>
                <a:gd name="connsiteX3" fmla="*/ 2663065 w 2976459"/>
                <a:gd name="connsiteY3" fmla="*/ 0 h 952568"/>
                <a:gd name="connsiteX4" fmla="*/ 2976459 w 2976459"/>
                <a:gd name="connsiteY4" fmla="*/ 0 h 952568"/>
                <a:gd name="connsiteX5" fmla="*/ 2976459 w 2976459"/>
                <a:gd name="connsiteY5" fmla="*/ 48660 h 952568"/>
                <a:gd name="connsiteX6" fmla="*/ 1733047 w 2976459"/>
                <a:gd name="connsiteY6" fmla="*/ 932103 h 952568"/>
                <a:gd name="connsiteX7" fmla="*/ 1668998 w 2976459"/>
                <a:gd name="connsiteY7" fmla="*/ 952568 h 952568"/>
                <a:gd name="connsiteX8" fmla="*/ 1613466 w 2976459"/>
                <a:gd name="connsiteY8" fmla="*/ 937634 h 95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6459" h="952568">
                  <a:moveTo>
                    <a:pt x="0" y="0"/>
                  </a:moveTo>
                  <a:lnTo>
                    <a:pt x="440334" y="0"/>
                  </a:lnTo>
                  <a:lnTo>
                    <a:pt x="1663024" y="710529"/>
                  </a:lnTo>
                  <a:lnTo>
                    <a:pt x="2663065" y="0"/>
                  </a:lnTo>
                  <a:lnTo>
                    <a:pt x="2976459" y="0"/>
                  </a:lnTo>
                  <a:lnTo>
                    <a:pt x="2976459" y="48660"/>
                  </a:lnTo>
                  <a:lnTo>
                    <a:pt x="1733047" y="932103"/>
                  </a:lnTo>
                  <a:cubicBezTo>
                    <a:pt x="1713910" y="945709"/>
                    <a:pt x="1691454" y="952568"/>
                    <a:pt x="1668998" y="952568"/>
                  </a:cubicBezTo>
                  <a:cubicBezTo>
                    <a:pt x="1649860" y="952568"/>
                    <a:pt x="1630612" y="947590"/>
                    <a:pt x="1613466" y="937634"/>
                  </a:cubicBezTo>
                  <a:close/>
                </a:path>
              </a:pathLst>
            </a:custGeom>
            <a:solidFill>
              <a:srgbClr val="7DFFFC"/>
            </a:solidFill>
            <a:ln w="1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C9E5E4B-CAA2-5E5D-9D29-B3042CA025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59094" y="0"/>
            <a:ext cx="7432906" cy="6510339"/>
          </a:xfrm>
          <a:custGeom>
            <a:avLst/>
            <a:gdLst>
              <a:gd name="connsiteX0" fmla="*/ 0 w 7432906"/>
              <a:gd name="connsiteY0" fmla="*/ 0 h 6510339"/>
              <a:gd name="connsiteX1" fmla="*/ 4456447 w 7432906"/>
              <a:gd name="connsiteY1" fmla="*/ 0 h 6510339"/>
              <a:gd name="connsiteX2" fmla="*/ 6069913 w 7432906"/>
              <a:gd name="connsiteY2" fmla="*/ 937634 h 6510339"/>
              <a:gd name="connsiteX3" fmla="*/ 6125445 w 7432906"/>
              <a:gd name="connsiteY3" fmla="*/ 952568 h 6510339"/>
              <a:gd name="connsiteX4" fmla="*/ 6125545 w 7432906"/>
              <a:gd name="connsiteY4" fmla="*/ 952553 h 6510339"/>
              <a:gd name="connsiteX5" fmla="*/ 6199728 w 7432906"/>
              <a:gd name="connsiteY5" fmla="*/ 995531 h 6510339"/>
              <a:gd name="connsiteX6" fmla="*/ 7432905 w 7432906"/>
              <a:gd name="connsiteY6" fmla="*/ 1727174 h 6510339"/>
              <a:gd name="connsiteX7" fmla="*/ 7432905 w 7432906"/>
              <a:gd name="connsiteY7" fmla="*/ 1709984 h 6510339"/>
              <a:gd name="connsiteX8" fmla="*/ 7432905 w 7432906"/>
              <a:gd name="connsiteY8" fmla="*/ 1584974 h 6510339"/>
              <a:gd name="connsiteX9" fmla="*/ 7432906 w 7432906"/>
              <a:gd name="connsiteY9" fmla="*/ 1584974 h 6510339"/>
              <a:gd name="connsiteX10" fmla="*/ 7432906 w 7432906"/>
              <a:gd name="connsiteY10" fmla="*/ 6510339 h 6510339"/>
              <a:gd name="connsiteX11" fmla="*/ 3984704 w 7432906"/>
              <a:gd name="connsiteY11" fmla="*/ 6510339 h 6510339"/>
              <a:gd name="connsiteX12" fmla="*/ 287864 w 7432906"/>
              <a:gd name="connsiteY12" fmla="*/ 4363371 h 6510339"/>
              <a:gd name="connsiteX13" fmla="*/ 0 w 7432906"/>
              <a:gd name="connsiteY13" fmla="*/ 3863437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32906" h="6510339">
                <a:moveTo>
                  <a:pt x="0" y="0"/>
                </a:moveTo>
                <a:lnTo>
                  <a:pt x="4456447" y="0"/>
                </a:lnTo>
                <a:lnTo>
                  <a:pt x="6069913" y="937634"/>
                </a:lnTo>
                <a:cubicBezTo>
                  <a:pt x="6087059" y="947590"/>
                  <a:pt x="6106307" y="952568"/>
                  <a:pt x="6125445" y="952568"/>
                </a:cubicBezTo>
                <a:lnTo>
                  <a:pt x="6125545" y="952553"/>
                </a:lnTo>
                <a:lnTo>
                  <a:pt x="6199728" y="995531"/>
                </a:lnTo>
                <a:lnTo>
                  <a:pt x="7432905" y="1727174"/>
                </a:lnTo>
                <a:lnTo>
                  <a:pt x="7432905" y="1709984"/>
                </a:lnTo>
                <a:lnTo>
                  <a:pt x="7432905" y="1584974"/>
                </a:lnTo>
                <a:lnTo>
                  <a:pt x="7432906" y="1584974"/>
                </a:lnTo>
                <a:lnTo>
                  <a:pt x="7432906" y="6510339"/>
                </a:lnTo>
                <a:lnTo>
                  <a:pt x="3984704" y="6510339"/>
                </a:lnTo>
                <a:lnTo>
                  <a:pt x="287864" y="4363371"/>
                </a:lnTo>
                <a:cubicBezTo>
                  <a:pt x="109703" y="4259940"/>
                  <a:pt x="0" y="4069448"/>
                  <a:pt x="0" y="38634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C216C7-C7F8-DFC5-92B1-987FA8BF2A5B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9525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F510AE-9B31-D36F-7963-5DDACACB7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F8740CF-0CE5-F669-EAE7-01549FCDEC7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fld id="{FB34EE2C-EAE0-4031-9679-11BB5BCEE448}" type="datetime1">
              <a:rPr lang="en-US" smtClean="0"/>
              <a:t>1/12/2026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E5D9494-93FE-F41D-AEDC-1FB7136837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76500" y="6062849"/>
            <a:ext cx="4325112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C624C7-894E-EEFA-7016-8B06B1B1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1994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C04467-7EF4-F4EA-5A26-EABC45D7B0CA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31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F77DBA7-FCEA-D90A-7202-6155CAD7AA23}"/>
              </a:ext>
            </a:extLst>
          </p:cNvPr>
          <p:cNvSpPr txBox="1">
            <a:spLocks/>
          </p:cNvSpPr>
          <p:nvPr userDrawn="1"/>
        </p:nvSpPr>
        <p:spPr>
          <a:xfrm>
            <a:off x="1029083" y="6062849"/>
            <a:ext cx="128016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|     hexagon.com 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9564C6-90D6-7025-4677-4EEF3E39B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C3B3B7-4A67-6776-D0F7-A1095A40A7BE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9525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E1686F-376D-6428-BB29-6B4D636F8F1E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8260A863-E105-1E2B-D9A5-169FB69BD4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549D017F-0823-481D-B5CA-14C569C200EB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9581373-604A-113A-7686-63A3A8F432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F16EC60-074A-700B-D334-29623B31D3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223B2D-2989-DEED-7885-7DC48678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07B731E4-6A70-757E-1027-A82C33C998B5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2166300" y="1382192"/>
            <a:ext cx="8202300" cy="46137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R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30373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637EA35-DA31-14BB-ED2F-1EA1B22D2A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94177" y="2359916"/>
            <a:ext cx="7897823" cy="4150423"/>
          </a:xfrm>
          <a:custGeom>
            <a:avLst/>
            <a:gdLst>
              <a:gd name="connsiteX0" fmla="*/ 7897823 w 7897823"/>
              <a:gd name="connsiteY0" fmla="*/ 0 h 4150423"/>
              <a:gd name="connsiteX1" fmla="*/ 7897823 w 7897823"/>
              <a:gd name="connsiteY1" fmla="*/ 4150423 h 4150423"/>
              <a:gd name="connsiteX2" fmla="*/ 0 w 7897823"/>
              <a:gd name="connsiteY2" fmla="*/ 4150423 h 4150423"/>
              <a:gd name="connsiteX3" fmla="*/ 0 w 7897823"/>
              <a:gd name="connsiteY3" fmla="*/ 2535253 h 4150423"/>
              <a:gd name="connsiteX4" fmla="*/ 227231 w 7897823"/>
              <a:gd name="connsiteY4" fmla="*/ 2142541 h 4150423"/>
              <a:gd name="connsiteX5" fmla="*/ 3715728 w 7897823"/>
              <a:gd name="connsiteY5" fmla="*/ 134978 h 4150423"/>
              <a:gd name="connsiteX6" fmla="*/ 4217805 w 7897823"/>
              <a:gd name="connsiteY6" fmla="*/ 744 h 415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7823" h="4150423">
                <a:moveTo>
                  <a:pt x="7897823" y="0"/>
                </a:moveTo>
                <a:lnTo>
                  <a:pt x="7897823" y="4150423"/>
                </a:lnTo>
                <a:lnTo>
                  <a:pt x="0" y="4150423"/>
                </a:lnTo>
                <a:lnTo>
                  <a:pt x="0" y="2535253"/>
                </a:lnTo>
                <a:cubicBezTo>
                  <a:pt x="0" y="2373173"/>
                  <a:pt x="86726" y="2223422"/>
                  <a:pt x="227231" y="2142541"/>
                </a:cubicBezTo>
                <a:lnTo>
                  <a:pt x="3715728" y="134978"/>
                </a:lnTo>
                <a:cubicBezTo>
                  <a:pt x="3868456" y="47083"/>
                  <a:pt x="4041589" y="744"/>
                  <a:pt x="4217805" y="7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69" y="2362200"/>
            <a:ext cx="36124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870" y="4050545"/>
            <a:ext cx="3252404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F182A-F8E9-606C-C20A-932030DA29F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068971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85B475F8-02E9-4FF0-96E9-CBF65ACBC6C1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3C791-CA8C-C8BA-8D7E-4576655DAE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92870" y="5577644"/>
            <a:ext cx="3252404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F47C5-CBFF-88AF-4263-451EAB3CC39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0404FD9-0177-4E6D-6757-1EF6578C96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3623" cy="502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A99BC-1780-FAD4-D92F-009B526F8AB6}"/>
              </a:ext>
            </a:extLst>
          </p:cNvPr>
          <p:cNvCxnSpPr/>
          <p:nvPr userDrawn="1"/>
        </p:nvCxnSpPr>
        <p:spPr>
          <a:xfrm flipV="1">
            <a:off x="9681776" y="1"/>
            <a:ext cx="0" cy="1436508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F9F910-62EC-F6D4-7AE1-F777917107CF}"/>
              </a:ext>
            </a:extLst>
          </p:cNvPr>
          <p:cNvSpPr/>
          <p:nvPr userDrawn="1"/>
        </p:nvSpPr>
        <p:spPr>
          <a:xfrm>
            <a:off x="8670022" y="1"/>
            <a:ext cx="1100938" cy="1568945"/>
          </a:xfrm>
          <a:custGeom>
            <a:avLst/>
            <a:gdLst>
              <a:gd name="connsiteX0" fmla="*/ 0 w 1100938"/>
              <a:gd name="connsiteY0" fmla="*/ 0 h 1568945"/>
              <a:gd name="connsiteX1" fmla="*/ 293279 w 1100938"/>
              <a:gd name="connsiteY1" fmla="*/ 0 h 1568945"/>
              <a:gd name="connsiteX2" fmla="*/ 1084049 w 1100938"/>
              <a:gd name="connsiteY2" fmla="*/ 1378406 h 1568945"/>
              <a:gd name="connsiteX3" fmla="*/ 1036988 w 1100938"/>
              <a:gd name="connsiteY3" fmla="*/ 1552029 h 1568945"/>
              <a:gd name="connsiteX4" fmla="*/ 973771 w 1100938"/>
              <a:gd name="connsiteY4" fmla="*/ 1568945 h 1568945"/>
              <a:gd name="connsiteX5" fmla="*/ 973771 w 1100938"/>
              <a:gd name="connsiteY5" fmla="*/ 1568819 h 1568945"/>
              <a:gd name="connsiteX6" fmla="*/ 863365 w 1100938"/>
              <a:gd name="connsiteY6" fmla="*/ 1504839 h 156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0938" h="1568945">
                <a:moveTo>
                  <a:pt x="0" y="0"/>
                </a:moveTo>
                <a:lnTo>
                  <a:pt x="293279" y="0"/>
                </a:lnTo>
                <a:lnTo>
                  <a:pt x="1084049" y="1378406"/>
                </a:lnTo>
                <a:cubicBezTo>
                  <a:pt x="1119028" y="1439333"/>
                  <a:pt x="1097913" y="1517050"/>
                  <a:pt x="1036988" y="1552029"/>
                </a:cubicBezTo>
                <a:cubicBezTo>
                  <a:pt x="1017017" y="1563476"/>
                  <a:pt x="995268" y="1568945"/>
                  <a:pt x="973771" y="1568945"/>
                </a:cubicBezTo>
                <a:lnTo>
                  <a:pt x="973771" y="1568819"/>
                </a:lnTo>
                <a:cubicBezTo>
                  <a:pt x="929635" y="1568819"/>
                  <a:pt x="886898" y="1545923"/>
                  <a:pt x="863365" y="1504839"/>
                </a:cubicBezTo>
                <a:close/>
              </a:path>
            </a:pathLst>
          </a:custGeom>
          <a:solidFill>
            <a:srgbClr val="7D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482938-BB6D-8167-ACEB-5DFB6C4EA86D}"/>
              </a:ext>
            </a:extLst>
          </p:cNvPr>
          <p:cNvSpPr/>
          <p:nvPr userDrawn="1"/>
        </p:nvSpPr>
        <p:spPr>
          <a:xfrm>
            <a:off x="9516599" y="0"/>
            <a:ext cx="2675400" cy="1569454"/>
          </a:xfrm>
          <a:custGeom>
            <a:avLst/>
            <a:gdLst>
              <a:gd name="connsiteX0" fmla="*/ 2373798 w 2675400"/>
              <a:gd name="connsiteY0" fmla="*/ 0 h 1569454"/>
              <a:gd name="connsiteX1" fmla="*/ 2675400 w 2675400"/>
              <a:gd name="connsiteY1" fmla="*/ 0 h 1569454"/>
              <a:gd name="connsiteX2" fmla="*/ 2675400 w 2675400"/>
              <a:gd name="connsiteY2" fmla="*/ 119806 h 1569454"/>
              <a:gd name="connsiteX3" fmla="*/ 603867 w 2675400"/>
              <a:gd name="connsiteY3" fmla="*/ 1314174 h 1569454"/>
              <a:gd name="connsiteX4" fmla="*/ 2675400 w 2675400"/>
              <a:gd name="connsiteY4" fmla="*/ 1314174 h 1569454"/>
              <a:gd name="connsiteX5" fmla="*/ 2675400 w 2675400"/>
              <a:gd name="connsiteY5" fmla="*/ 1568564 h 1569454"/>
              <a:gd name="connsiteX6" fmla="*/ 134082 w 2675400"/>
              <a:gd name="connsiteY6" fmla="*/ 1568564 h 1569454"/>
              <a:gd name="connsiteX7" fmla="*/ 127195 w 2675400"/>
              <a:gd name="connsiteY7" fmla="*/ 1569454 h 1569454"/>
              <a:gd name="connsiteX8" fmla="*/ 127322 w 2675400"/>
              <a:gd name="connsiteY8" fmla="*/ 1569327 h 1569454"/>
              <a:gd name="connsiteX9" fmla="*/ 94833 w 2675400"/>
              <a:gd name="connsiteY9" fmla="*/ 1565112 h 1569454"/>
              <a:gd name="connsiteX10" fmla="*/ 79751 w 2675400"/>
              <a:gd name="connsiteY10" fmla="*/ 1558978 h 1569454"/>
              <a:gd name="connsiteX11" fmla="*/ 77700 w 2675400"/>
              <a:gd name="connsiteY11" fmla="*/ 1558563 h 1569454"/>
              <a:gd name="connsiteX12" fmla="*/ 76132 w 2675400"/>
              <a:gd name="connsiteY12" fmla="*/ 1557506 h 1569454"/>
              <a:gd name="connsiteX13" fmla="*/ 64503 w 2675400"/>
              <a:gd name="connsiteY13" fmla="*/ 1552776 h 1569454"/>
              <a:gd name="connsiteX14" fmla="*/ 17043 w 2675400"/>
              <a:gd name="connsiteY14" fmla="*/ 1505603 h 1569454"/>
              <a:gd name="connsiteX15" fmla="*/ 14165 w 2675400"/>
              <a:gd name="connsiteY15" fmla="*/ 1497039 h 1569454"/>
              <a:gd name="connsiteX16" fmla="*/ 10001 w 2675400"/>
              <a:gd name="connsiteY16" fmla="*/ 1490864 h 1569454"/>
              <a:gd name="connsiteX17" fmla="*/ 6851 w 2675400"/>
              <a:gd name="connsiteY17" fmla="*/ 1475274 h 1569454"/>
              <a:gd name="connsiteX18" fmla="*/ 959 w 2675400"/>
              <a:gd name="connsiteY18" fmla="*/ 1457741 h 1569454"/>
              <a:gd name="connsiteX19" fmla="*/ 1564 w 2675400"/>
              <a:gd name="connsiteY19" fmla="*/ 1449110 h 1569454"/>
              <a:gd name="connsiteX20" fmla="*/ 0 w 2675400"/>
              <a:gd name="connsiteY20" fmla="*/ 1441369 h 1569454"/>
              <a:gd name="connsiteX21" fmla="*/ 3228 w 2675400"/>
              <a:gd name="connsiteY21" fmla="*/ 1425395 h 1569454"/>
              <a:gd name="connsiteX22" fmla="*/ 4371 w 2675400"/>
              <a:gd name="connsiteY22" fmla="*/ 1409093 h 1569454"/>
              <a:gd name="connsiteX23" fmla="*/ 8038 w 2675400"/>
              <a:gd name="connsiteY23" fmla="*/ 1401590 h 1569454"/>
              <a:gd name="connsiteX24" fmla="*/ 10001 w 2675400"/>
              <a:gd name="connsiteY24" fmla="*/ 1391874 h 1569454"/>
              <a:gd name="connsiteX25" fmla="*/ 20112 w 2675400"/>
              <a:gd name="connsiteY25" fmla="*/ 1376882 h 1569454"/>
              <a:gd name="connsiteX26" fmla="*/ 25790 w 2675400"/>
              <a:gd name="connsiteY26" fmla="*/ 1365262 h 1569454"/>
              <a:gd name="connsiteX27" fmla="*/ 31105 w 2675400"/>
              <a:gd name="connsiteY27" fmla="*/ 1360581 h 1569454"/>
              <a:gd name="connsiteX28" fmla="*/ 37268 w 2675400"/>
              <a:gd name="connsiteY28" fmla="*/ 1351442 h 1569454"/>
              <a:gd name="connsiteX29" fmla="*/ 55255 w 2675400"/>
              <a:gd name="connsiteY29" fmla="*/ 1339311 h 1569454"/>
              <a:gd name="connsiteX30" fmla="*/ 63724 w 2675400"/>
              <a:gd name="connsiteY30" fmla="*/ 1331853 h 156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75400" h="1569454">
                <a:moveTo>
                  <a:pt x="2373798" y="0"/>
                </a:moveTo>
                <a:lnTo>
                  <a:pt x="2675400" y="0"/>
                </a:lnTo>
                <a:lnTo>
                  <a:pt x="2675400" y="119806"/>
                </a:lnTo>
                <a:lnTo>
                  <a:pt x="603867" y="1314174"/>
                </a:lnTo>
                <a:lnTo>
                  <a:pt x="2675400" y="1314174"/>
                </a:lnTo>
                <a:lnTo>
                  <a:pt x="2675400" y="1568564"/>
                </a:lnTo>
                <a:lnTo>
                  <a:pt x="134082" y="1568564"/>
                </a:lnTo>
                <a:lnTo>
                  <a:pt x="127195" y="1569454"/>
                </a:lnTo>
                <a:lnTo>
                  <a:pt x="127322" y="1569327"/>
                </a:lnTo>
                <a:cubicBezTo>
                  <a:pt x="116319" y="1569327"/>
                  <a:pt x="105396" y="1567896"/>
                  <a:pt x="94833" y="1565112"/>
                </a:cubicBezTo>
                <a:lnTo>
                  <a:pt x="79751" y="1558978"/>
                </a:lnTo>
                <a:lnTo>
                  <a:pt x="77700" y="1558563"/>
                </a:lnTo>
                <a:lnTo>
                  <a:pt x="76132" y="1557506"/>
                </a:lnTo>
                <a:lnTo>
                  <a:pt x="64503" y="1552776"/>
                </a:lnTo>
                <a:cubicBezTo>
                  <a:pt x="45376" y="1541949"/>
                  <a:pt x="28809" y="1526018"/>
                  <a:pt x="17043" y="1505603"/>
                </a:cubicBezTo>
                <a:lnTo>
                  <a:pt x="14165" y="1497039"/>
                </a:lnTo>
                <a:lnTo>
                  <a:pt x="10001" y="1490864"/>
                </a:lnTo>
                <a:lnTo>
                  <a:pt x="6851" y="1475274"/>
                </a:lnTo>
                <a:lnTo>
                  <a:pt x="959" y="1457741"/>
                </a:lnTo>
                <a:lnTo>
                  <a:pt x="1564" y="1449110"/>
                </a:lnTo>
                <a:lnTo>
                  <a:pt x="0" y="1441369"/>
                </a:lnTo>
                <a:lnTo>
                  <a:pt x="3228" y="1425395"/>
                </a:lnTo>
                <a:lnTo>
                  <a:pt x="4371" y="1409093"/>
                </a:lnTo>
                <a:lnTo>
                  <a:pt x="8038" y="1401590"/>
                </a:lnTo>
                <a:lnTo>
                  <a:pt x="10001" y="1391874"/>
                </a:lnTo>
                <a:lnTo>
                  <a:pt x="20112" y="1376882"/>
                </a:lnTo>
                <a:lnTo>
                  <a:pt x="25790" y="1365262"/>
                </a:lnTo>
                <a:lnTo>
                  <a:pt x="31105" y="1360581"/>
                </a:lnTo>
                <a:lnTo>
                  <a:pt x="37268" y="1351442"/>
                </a:lnTo>
                <a:lnTo>
                  <a:pt x="55255" y="1339311"/>
                </a:lnTo>
                <a:lnTo>
                  <a:pt x="63724" y="1331853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6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84B39E-11E2-0546-7A64-6AF0D0CB0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B6F0E3-33E3-1D7E-3EA9-E9CD11D6F4DB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9525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8FC64-7D21-2730-580D-B906C875186C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B2A21D-7845-BC97-6BF4-BE048AF2071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fld id="{40FD61FB-9750-4BEC-AC31-993BBCA8C50E}" type="datetime1">
              <a:rPr lang="en-US" smtClean="0"/>
              <a:t>1/12/2026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D5F0C6-BBD6-B4FD-1191-D948711F9C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B0FA9-C463-8BB3-67D3-3377405559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23DD8-9A9B-138B-5A2E-1DBF3EB7C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Media Placeholder 7">
            <a:extLst>
              <a:ext uri="{FF2B5EF4-FFF2-40B4-BE49-F238E27FC236}">
                <a16:creationId xmlns:a16="http://schemas.microsoft.com/office/drawing/2014/main" id="{5B74D49C-C118-5C89-087A-CC6936638DB1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2166300" y="1382192"/>
            <a:ext cx="8202300" cy="46137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R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4280575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668B436-D78F-E8E9-0F2D-319A1D93B84E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video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9FF26F-0326-7257-B648-1E9EF6E7577D}"/>
              </a:ext>
            </a:extLst>
          </p:cNvPr>
          <p:cNvSpPr txBox="1">
            <a:spLocks/>
          </p:cNvSpPr>
          <p:nvPr userDrawn="1"/>
        </p:nvSpPr>
        <p:spPr>
          <a:xfrm>
            <a:off x="1029083" y="6062849"/>
            <a:ext cx="128016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|     hexagon.com  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8260A863-E105-1E2B-D9A5-169FB69BD4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fld id="{E62B57E0-B3D9-43E7-AD99-E52451C1CE1D}" type="datetime1">
              <a:rPr lang="en-US" smtClean="0"/>
              <a:t>1/12/2026</a:t>
            </a:fld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9581373-604A-113A-7686-63A3A8F432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F16EC60-074A-700B-D334-29623B31D3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527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FE01034-1B4D-6540-268F-ACFCC3811636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video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9FF26F-0326-7257-B648-1E9EF6E7577D}"/>
              </a:ext>
            </a:extLst>
          </p:cNvPr>
          <p:cNvSpPr txBox="1">
            <a:spLocks/>
          </p:cNvSpPr>
          <p:nvPr userDrawn="1"/>
        </p:nvSpPr>
        <p:spPr>
          <a:xfrm>
            <a:off x="1029083" y="6062849"/>
            <a:ext cx="128016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chemeClr val="bg1"/>
                </a:solidFill>
              </a:rPr>
              <a:t>|     hexagon.com  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8260A863-E105-1E2B-D9A5-169FB69BD4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E62B57E0-B3D9-43E7-AD99-E52451C1CE1D}" type="datetime1">
              <a:rPr lang="en-US" smtClean="0"/>
              <a:pPr algn="l"/>
              <a:t>1/12/2026</a:t>
            </a:fld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9581373-604A-113A-7686-63A3A8F432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F16EC60-074A-700B-D334-29623B31D3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>
                <a:solidFill>
                  <a:schemeClr val="bg1"/>
                </a:solidFill>
              </a:defRPr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406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vide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088B2-C1BC-4B2B-BF5D-30D44CFC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779295"/>
            <a:ext cx="3301999" cy="29357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DB6263-6E53-8EC7-3ED9-95F27F8D1F46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26A20CCA-E21B-7E28-E40C-03FFD0176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1994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Media Placeholder 7">
            <a:extLst>
              <a:ext uri="{FF2B5EF4-FFF2-40B4-BE49-F238E27FC236}">
                <a16:creationId xmlns:a16="http://schemas.microsoft.com/office/drawing/2014/main" id="{651F8EF6-EC94-82BB-040E-936B560F1D59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4991101" y="320620"/>
            <a:ext cx="5219029" cy="29357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R"/>
              <a:t>Click icon to add video</a:t>
            </a:r>
          </a:p>
        </p:txBody>
      </p:sp>
      <p:sp>
        <p:nvSpPr>
          <p:cNvPr id="7" name="Media Placeholder 7">
            <a:extLst>
              <a:ext uri="{FF2B5EF4-FFF2-40B4-BE49-F238E27FC236}">
                <a16:creationId xmlns:a16="http://schemas.microsoft.com/office/drawing/2014/main" id="{098B4A6F-A52D-6521-67B7-04300CE1DD1A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991101" y="3429000"/>
            <a:ext cx="5219029" cy="29357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R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390778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vide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5426-0C34-3CAD-B4EE-24DD64F8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3302000" cy="1717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5C593E-9BB5-56F8-A2AA-1A38CEC2C4AB}"/>
              </a:ext>
            </a:extLst>
          </p:cNvPr>
          <p:cNvCxnSpPr>
            <a:cxnSpLocks/>
          </p:cNvCxnSpPr>
          <p:nvPr userDrawn="1"/>
        </p:nvCxnSpPr>
        <p:spPr>
          <a:xfrm>
            <a:off x="4310647" y="0"/>
            <a:ext cx="0" cy="651265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97F7C4-F13B-644D-E1B5-32BDE90E8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6A8430A-D73F-EBEE-E190-F2D1BF995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7" name="Media Placeholder 7">
            <a:extLst>
              <a:ext uri="{FF2B5EF4-FFF2-40B4-BE49-F238E27FC236}">
                <a16:creationId xmlns:a16="http://schemas.microsoft.com/office/drawing/2014/main" id="{9AA13B7A-5826-6DF1-E139-2831F839E64B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4991101" y="320620"/>
            <a:ext cx="5219029" cy="29357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R"/>
              <a:t>Click icon to add video</a:t>
            </a: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0239C92D-81E8-C255-ACD1-148B29E0CDEA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991101" y="3429000"/>
            <a:ext cx="5219029" cy="29357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R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3737668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E75F92A-C6B7-1E4F-D674-200026C79265}"/>
              </a:ext>
            </a:extLst>
          </p:cNvPr>
          <p:cNvGrpSpPr/>
          <p:nvPr userDrawn="1"/>
        </p:nvGrpSpPr>
        <p:grpSpPr>
          <a:xfrm>
            <a:off x="5323342" y="1"/>
            <a:ext cx="6868658" cy="6515100"/>
            <a:chOff x="5323342" y="1"/>
            <a:chExt cx="6868658" cy="65151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3D44CA-4436-D42F-8FA0-1DF97CC6050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6687" y="383855"/>
              <a:ext cx="2915313" cy="1681899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41AA6E6-08F7-C8E0-D704-DA8FF7C6E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82002" y="2065754"/>
              <a:ext cx="0" cy="4449346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926D9F-8AC0-450A-166E-F2E7ED29C684}"/>
                </a:ext>
              </a:extLst>
            </p:cNvPr>
            <p:cNvSpPr/>
            <p:nvPr/>
          </p:nvSpPr>
          <p:spPr>
            <a:xfrm flipV="1">
              <a:off x="6502542" y="1940212"/>
              <a:ext cx="5689458" cy="4574889"/>
            </a:xfrm>
            <a:custGeom>
              <a:avLst/>
              <a:gdLst>
                <a:gd name="connsiteX0" fmla="*/ 2440781 w 5097970"/>
                <a:gd name="connsiteY0" fmla="*/ 4099274 h 4099274"/>
                <a:gd name="connsiteX1" fmla="*/ 2495360 w 5097970"/>
                <a:gd name="connsiteY1" fmla="*/ 4085082 h 4099274"/>
                <a:gd name="connsiteX2" fmla="*/ 5097971 w 5097970"/>
                <a:gd name="connsiteY2" fmla="*/ 2638711 h 4099274"/>
                <a:gd name="connsiteX3" fmla="*/ 5097971 w 5097970"/>
                <a:gd name="connsiteY3" fmla="*/ 2381345 h 4099274"/>
                <a:gd name="connsiteX4" fmla="*/ 2482691 w 5097970"/>
                <a:gd name="connsiteY4" fmla="*/ 3834765 h 4099274"/>
                <a:gd name="connsiteX5" fmla="*/ 260032 w 5097970"/>
                <a:gd name="connsiteY5" fmla="*/ 0 h 4099274"/>
                <a:gd name="connsiteX6" fmla="*/ 0 w 5097970"/>
                <a:gd name="connsiteY6" fmla="*/ 0 h 4099274"/>
                <a:gd name="connsiteX7" fmla="*/ 2343341 w 5097970"/>
                <a:gd name="connsiteY7" fmla="*/ 4043172 h 4099274"/>
                <a:gd name="connsiteX8" fmla="*/ 2440781 w 5097970"/>
                <a:gd name="connsiteY8" fmla="*/ 4099274 h 409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7970" h="4099274">
                  <a:moveTo>
                    <a:pt x="2440781" y="4099274"/>
                  </a:moveTo>
                  <a:cubicBezTo>
                    <a:pt x="2459260" y="4099274"/>
                    <a:pt x="2478024" y="4094702"/>
                    <a:pt x="2495360" y="4085082"/>
                  </a:cubicBezTo>
                  <a:lnTo>
                    <a:pt x="5097971" y="2638711"/>
                  </a:lnTo>
                  <a:lnTo>
                    <a:pt x="5097971" y="2381345"/>
                  </a:lnTo>
                  <a:lnTo>
                    <a:pt x="2482691" y="3834765"/>
                  </a:lnTo>
                  <a:lnTo>
                    <a:pt x="260032" y="0"/>
                  </a:lnTo>
                  <a:lnTo>
                    <a:pt x="0" y="0"/>
                  </a:lnTo>
                  <a:lnTo>
                    <a:pt x="2343341" y="4043172"/>
                  </a:lnTo>
                  <a:cubicBezTo>
                    <a:pt x="2364201" y="4079081"/>
                    <a:pt x="2401919" y="4099274"/>
                    <a:pt x="2440781" y="4099274"/>
                  </a:cubicBezTo>
                  <a:close/>
                </a:path>
              </a:pathLst>
            </a:custGeom>
            <a:solidFill>
              <a:srgbClr val="7DFF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76A846-4F88-1717-AFD7-02FFFF8B613B}"/>
                </a:ext>
              </a:extLst>
            </p:cNvPr>
            <p:cNvSpPr/>
            <p:nvPr/>
          </p:nvSpPr>
          <p:spPr>
            <a:xfrm flipV="1">
              <a:off x="5323342" y="1"/>
              <a:ext cx="5275308" cy="2241543"/>
            </a:xfrm>
            <a:custGeom>
              <a:avLst/>
              <a:gdLst>
                <a:gd name="connsiteX0" fmla="*/ 3617595 w 4726876"/>
                <a:gd name="connsiteY0" fmla="*/ 56932 h 2008508"/>
                <a:gd name="connsiteX1" fmla="*/ 3549396 w 4726876"/>
                <a:gd name="connsiteY1" fmla="*/ 3973 h 2008508"/>
                <a:gd name="connsiteX2" fmla="*/ 3463766 w 4726876"/>
                <a:gd name="connsiteY2" fmla="*/ 15022 h 2008508"/>
                <a:gd name="connsiteX3" fmla="*/ 0 w 4726876"/>
                <a:gd name="connsiteY3" fmla="*/ 2008509 h 2008508"/>
                <a:gd name="connsiteX4" fmla="*/ 451009 w 4726876"/>
                <a:gd name="connsiteY4" fmla="*/ 2008509 h 2008508"/>
                <a:gd name="connsiteX5" fmla="*/ 3477959 w 4726876"/>
                <a:gd name="connsiteY5" fmla="*/ 266386 h 2008508"/>
                <a:gd name="connsiteX6" fmla="*/ 4468082 w 4726876"/>
                <a:gd name="connsiteY6" fmla="*/ 2008509 h 2008508"/>
                <a:gd name="connsiteX7" fmla="*/ 4726877 w 4726876"/>
                <a:gd name="connsiteY7" fmla="*/ 2008509 h 2008508"/>
                <a:gd name="connsiteX8" fmla="*/ 3617690 w 4726876"/>
                <a:gd name="connsiteY8" fmla="*/ 56932 h 200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6876" h="2008508">
                  <a:moveTo>
                    <a:pt x="3617595" y="56932"/>
                  </a:moveTo>
                  <a:cubicBezTo>
                    <a:pt x="3602831" y="30928"/>
                    <a:pt x="3578257" y="11878"/>
                    <a:pt x="3549396" y="3973"/>
                  </a:cubicBezTo>
                  <a:cubicBezTo>
                    <a:pt x="3520440" y="-3933"/>
                    <a:pt x="3489674" y="67"/>
                    <a:pt x="3463766" y="15022"/>
                  </a:cubicBezTo>
                  <a:lnTo>
                    <a:pt x="0" y="2008509"/>
                  </a:lnTo>
                  <a:lnTo>
                    <a:pt x="451009" y="2008509"/>
                  </a:lnTo>
                  <a:lnTo>
                    <a:pt x="3477959" y="266386"/>
                  </a:lnTo>
                  <a:lnTo>
                    <a:pt x="4468082" y="2008509"/>
                  </a:lnTo>
                  <a:lnTo>
                    <a:pt x="4726877" y="2008509"/>
                  </a:lnTo>
                  <a:lnTo>
                    <a:pt x="3617690" y="5693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F5DBC6-8587-CA5F-2283-D11DBBA8ADF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1FFDCA-DBD4-F5FC-CF1A-F453B087CFB2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EA26130D-5DFC-C77D-6245-457053DF9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31D939B-3BC9-0AEB-C6AE-0ABA1D9109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2545" y="3326652"/>
            <a:ext cx="1001845" cy="1048267"/>
          </a:xfrm>
          <a:custGeom>
            <a:avLst/>
            <a:gdLst>
              <a:gd name="connsiteX0" fmla="*/ 0 w 1575457"/>
              <a:gd name="connsiteY0" fmla="*/ 0 h 1648458"/>
              <a:gd name="connsiteX1" fmla="*/ 599309 w 1575457"/>
              <a:gd name="connsiteY1" fmla="*/ 0 h 1648458"/>
              <a:gd name="connsiteX2" fmla="*/ 637385 w 1575457"/>
              <a:gd name="connsiteY2" fmla="*/ 10143 h 1648458"/>
              <a:gd name="connsiteX3" fmla="*/ 1537122 w 1575457"/>
              <a:gd name="connsiteY3" fmla="*/ 527397 h 1648458"/>
              <a:gd name="connsiteX4" fmla="*/ 1537208 w 1575457"/>
              <a:gd name="connsiteY4" fmla="*/ 527483 h 1648458"/>
              <a:gd name="connsiteX5" fmla="*/ 1575457 w 1575457"/>
              <a:gd name="connsiteY5" fmla="*/ 593665 h 1648458"/>
              <a:gd name="connsiteX6" fmla="*/ 1575457 w 1575457"/>
              <a:gd name="connsiteY6" fmla="*/ 1648458 h 1648458"/>
              <a:gd name="connsiteX7" fmla="*/ 0 w 1575457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457" h="1648458">
                <a:moveTo>
                  <a:pt x="0" y="0"/>
                </a:moveTo>
                <a:lnTo>
                  <a:pt x="599309" y="0"/>
                </a:lnTo>
                <a:cubicBezTo>
                  <a:pt x="612717" y="0"/>
                  <a:pt x="625782" y="3525"/>
                  <a:pt x="637385" y="10143"/>
                </a:cubicBezTo>
                <a:lnTo>
                  <a:pt x="1537122" y="527397"/>
                </a:lnTo>
                <a:lnTo>
                  <a:pt x="1537208" y="527483"/>
                </a:lnTo>
                <a:cubicBezTo>
                  <a:pt x="1560845" y="541063"/>
                  <a:pt x="1575457" y="566333"/>
                  <a:pt x="1575457" y="593665"/>
                </a:cubicBezTo>
                <a:lnTo>
                  <a:pt x="1575457" y="1648458"/>
                </a:lnTo>
                <a:lnTo>
                  <a:pt x="0" y="164845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D5734-00A4-E375-7D94-72CAC1F6B47B}"/>
              </a:ext>
            </a:extLst>
          </p:cNvPr>
          <p:cNvSpPr txBox="1"/>
          <p:nvPr userDrawn="1"/>
        </p:nvSpPr>
        <p:spPr>
          <a:xfrm>
            <a:off x="657979" y="4565720"/>
            <a:ext cx="3960913" cy="13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s-ES" sz="1800" b="1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</a:t>
            </a:r>
            <a:r>
              <a:rPr lang="es-E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b="1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Last</a:t>
            </a:r>
            <a:b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Title</a:t>
            </a:r>
            <a:b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+X (XXX) XXX-XXXX</a:t>
            </a:r>
            <a:b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first.last@hexagon.com</a:t>
            </a:r>
            <a:endParaRPr lang="en-CR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DD442-4190-9561-CEC4-E204B004DECA}"/>
              </a:ext>
            </a:extLst>
          </p:cNvPr>
          <p:cNvSpPr txBox="1"/>
          <p:nvPr userDrawn="1"/>
        </p:nvSpPr>
        <p:spPr>
          <a:xfrm>
            <a:off x="657979" y="2444811"/>
            <a:ext cx="2554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Thank you</a:t>
            </a:r>
            <a:endParaRPr lang="en-CR" sz="36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6E66715-5EB6-266C-22B8-4E9AF296E440}"/>
              </a:ext>
            </a:extLst>
          </p:cNvPr>
          <p:cNvSpPr/>
          <p:nvPr userDrawn="1"/>
        </p:nvSpPr>
        <p:spPr>
          <a:xfrm rot="5400000">
            <a:off x="1481132" y="4100378"/>
            <a:ext cx="282507" cy="261581"/>
          </a:xfrm>
          <a:custGeom>
            <a:avLst/>
            <a:gdLst>
              <a:gd name="connsiteX0" fmla="*/ 0 w 418454"/>
              <a:gd name="connsiteY0" fmla="*/ 0 h 387458"/>
              <a:gd name="connsiteX1" fmla="*/ 418454 w 418454"/>
              <a:gd name="connsiteY1" fmla="*/ 0 h 387458"/>
              <a:gd name="connsiteX2" fmla="*/ 418454 w 418454"/>
              <a:gd name="connsiteY2" fmla="*/ 387458 h 38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454" h="387458">
                <a:moveTo>
                  <a:pt x="0" y="0"/>
                </a:moveTo>
                <a:lnTo>
                  <a:pt x="418454" y="0"/>
                </a:lnTo>
                <a:lnTo>
                  <a:pt x="418454" y="387458"/>
                </a:lnTo>
              </a:path>
            </a:pathLst>
          </a:custGeom>
          <a:noFill/>
          <a:ln w="38100" cap="rnd">
            <a:solidFill>
              <a:srgbClr val="7DFFF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16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peak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9EEB842-3A42-6196-8D35-540EFCC2E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ED2ED1-457A-B59C-7830-772AB14B7B3F}"/>
              </a:ext>
            </a:extLst>
          </p:cNvPr>
          <p:cNvGrpSpPr/>
          <p:nvPr userDrawn="1"/>
        </p:nvGrpSpPr>
        <p:grpSpPr>
          <a:xfrm>
            <a:off x="5323342" y="1"/>
            <a:ext cx="6868658" cy="6515100"/>
            <a:chOff x="5323342" y="1"/>
            <a:chExt cx="6868658" cy="6515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2A95BD-983A-27A4-ABA0-037F5F49C1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6687" y="383855"/>
              <a:ext cx="2915313" cy="1681899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D2D35D0-D01E-BAB9-811F-B2039A63C5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82002" y="2065754"/>
              <a:ext cx="0" cy="4449346"/>
            </a:xfrm>
            <a:prstGeom prst="line">
              <a:avLst/>
            </a:prstGeom>
            <a:ln w="12700" cap="flat">
              <a:solidFill>
                <a:srgbClr val="B9B9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532AF1B-58AD-5870-6DC6-E8EA049888A3}"/>
                </a:ext>
              </a:extLst>
            </p:cNvPr>
            <p:cNvSpPr/>
            <p:nvPr/>
          </p:nvSpPr>
          <p:spPr>
            <a:xfrm flipV="1">
              <a:off x="6502542" y="1940212"/>
              <a:ext cx="5689458" cy="4574889"/>
            </a:xfrm>
            <a:custGeom>
              <a:avLst/>
              <a:gdLst>
                <a:gd name="connsiteX0" fmla="*/ 2440781 w 5097970"/>
                <a:gd name="connsiteY0" fmla="*/ 4099274 h 4099274"/>
                <a:gd name="connsiteX1" fmla="*/ 2495360 w 5097970"/>
                <a:gd name="connsiteY1" fmla="*/ 4085082 h 4099274"/>
                <a:gd name="connsiteX2" fmla="*/ 5097971 w 5097970"/>
                <a:gd name="connsiteY2" fmla="*/ 2638711 h 4099274"/>
                <a:gd name="connsiteX3" fmla="*/ 5097971 w 5097970"/>
                <a:gd name="connsiteY3" fmla="*/ 2381345 h 4099274"/>
                <a:gd name="connsiteX4" fmla="*/ 2482691 w 5097970"/>
                <a:gd name="connsiteY4" fmla="*/ 3834765 h 4099274"/>
                <a:gd name="connsiteX5" fmla="*/ 260032 w 5097970"/>
                <a:gd name="connsiteY5" fmla="*/ 0 h 4099274"/>
                <a:gd name="connsiteX6" fmla="*/ 0 w 5097970"/>
                <a:gd name="connsiteY6" fmla="*/ 0 h 4099274"/>
                <a:gd name="connsiteX7" fmla="*/ 2343341 w 5097970"/>
                <a:gd name="connsiteY7" fmla="*/ 4043172 h 4099274"/>
                <a:gd name="connsiteX8" fmla="*/ 2440781 w 5097970"/>
                <a:gd name="connsiteY8" fmla="*/ 4099274 h 409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7970" h="4099274">
                  <a:moveTo>
                    <a:pt x="2440781" y="4099274"/>
                  </a:moveTo>
                  <a:cubicBezTo>
                    <a:pt x="2459260" y="4099274"/>
                    <a:pt x="2478024" y="4094702"/>
                    <a:pt x="2495360" y="4085082"/>
                  </a:cubicBezTo>
                  <a:lnTo>
                    <a:pt x="5097971" y="2638711"/>
                  </a:lnTo>
                  <a:lnTo>
                    <a:pt x="5097971" y="2381345"/>
                  </a:lnTo>
                  <a:lnTo>
                    <a:pt x="2482691" y="3834765"/>
                  </a:lnTo>
                  <a:lnTo>
                    <a:pt x="260032" y="0"/>
                  </a:lnTo>
                  <a:lnTo>
                    <a:pt x="0" y="0"/>
                  </a:lnTo>
                  <a:lnTo>
                    <a:pt x="2343341" y="4043172"/>
                  </a:lnTo>
                  <a:cubicBezTo>
                    <a:pt x="2364201" y="4079081"/>
                    <a:pt x="2401919" y="4099274"/>
                    <a:pt x="2440781" y="4099274"/>
                  </a:cubicBezTo>
                  <a:close/>
                </a:path>
              </a:pathLst>
            </a:custGeom>
            <a:solidFill>
              <a:srgbClr val="7DFF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BF0D07-18E9-43C3-6D20-9C5D431EDC9C}"/>
                </a:ext>
              </a:extLst>
            </p:cNvPr>
            <p:cNvSpPr/>
            <p:nvPr/>
          </p:nvSpPr>
          <p:spPr>
            <a:xfrm flipV="1">
              <a:off x="5323342" y="1"/>
              <a:ext cx="5275308" cy="2241543"/>
            </a:xfrm>
            <a:custGeom>
              <a:avLst/>
              <a:gdLst>
                <a:gd name="connsiteX0" fmla="*/ 3617595 w 4726876"/>
                <a:gd name="connsiteY0" fmla="*/ 56932 h 2008508"/>
                <a:gd name="connsiteX1" fmla="*/ 3549396 w 4726876"/>
                <a:gd name="connsiteY1" fmla="*/ 3973 h 2008508"/>
                <a:gd name="connsiteX2" fmla="*/ 3463766 w 4726876"/>
                <a:gd name="connsiteY2" fmla="*/ 15022 h 2008508"/>
                <a:gd name="connsiteX3" fmla="*/ 0 w 4726876"/>
                <a:gd name="connsiteY3" fmla="*/ 2008509 h 2008508"/>
                <a:gd name="connsiteX4" fmla="*/ 451009 w 4726876"/>
                <a:gd name="connsiteY4" fmla="*/ 2008509 h 2008508"/>
                <a:gd name="connsiteX5" fmla="*/ 3477959 w 4726876"/>
                <a:gd name="connsiteY5" fmla="*/ 266386 h 2008508"/>
                <a:gd name="connsiteX6" fmla="*/ 4468082 w 4726876"/>
                <a:gd name="connsiteY6" fmla="*/ 2008509 h 2008508"/>
                <a:gd name="connsiteX7" fmla="*/ 4726877 w 4726876"/>
                <a:gd name="connsiteY7" fmla="*/ 2008509 h 2008508"/>
                <a:gd name="connsiteX8" fmla="*/ 3617690 w 4726876"/>
                <a:gd name="connsiteY8" fmla="*/ 56932 h 200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6876" h="2008508">
                  <a:moveTo>
                    <a:pt x="3617595" y="56932"/>
                  </a:moveTo>
                  <a:cubicBezTo>
                    <a:pt x="3602831" y="30928"/>
                    <a:pt x="3578257" y="11878"/>
                    <a:pt x="3549396" y="3973"/>
                  </a:cubicBezTo>
                  <a:cubicBezTo>
                    <a:pt x="3520440" y="-3933"/>
                    <a:pt x="3489674" y="67"/>
                    <a:pt x="3463766" y="15022"/>
                  </a:cubicBezTo>
                  <a:lnTo>
                    <a:pt x="0" y="2008509"/>
                  </a:lnTo>
                  <a:lnTo>
                    <a:pt x="451009" y="2008509"/>
                  </a:lnTo>
                  <a:lnTo>
                    <a:pt x="3477959" y="266386"/>
                  </a:lnTo>
                  <a:lnTo>
                    <a:pt x="4468082" y="2008509"/>
                  </a:lnTo>
                  <a:lnTo>
                    <a:pt x="4726877" y="2008509"/>
                  </a:lnTo>
                  <a:lnTo>
                    <a:pt x="3617690" y="5693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22F779-9FAC-6213-EF67-D32F2BA0DE1F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154BFD-3AED-C94E-595B-ACA9982CF5E9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66FFAFF-3892-245B-8ABD-7DE3304B48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5" y="3326652"/>
            <a:ext cx="1001845" cy="1048267"/>
          </a:xfrm>
          <a:custGeom>
            <a:avLst/>
            <a:gdLst>
              <a:gd name="connsiteX0" fmla="*/ 0 w 1575457"/>
              <a:gd name="connsiteY0" fmla="*/ 0 h 1648458"/>
              <a:gd name="connsiteX1" fmla="*/ 599309 w 1575457"/>
              <a:gd name="connsiteY1" fmla="*/ 0 h 1648458"/>
              <a:gd name="connsiteX2" fmla="*/ 637385 w 1575457"/>
              <a:gd name="connsiteY2" fmla="*/ 10143 h 1648458"/>
              <a:gd name="connsiteX3" fmla="*/ 1537122 w 1575457"/>
              <a:gd name="connsiteY3" fmla="*/ 527397 h 1648458"/>
              <a:gd name="connsiteX4" fmla="*/ 1537208 w 1575457"/>
              <a:gd name="connsiteY4" fmla="*/ 527483 h 1648458"/>
              <a:gd name="connsiteX5" fmla="*/ 1575457 w 1575457"/>
              <a:gd name="connsiteY5" fmla="*/ 593665 h 1648458"/>
              <a:gd name="connsiteX6" fmla="*/ 1575457 w 1575457"/>
              <a:gd name="connsiteY6" fmla="*/ 1648458 h 1648458"/>
              <a:gd name="connsiteX7" fmla="*/ 0 w 1575457"/>
              <a:gd name="connsiteY7" fmla="*/ 1648458 h 16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457" h="1648458">
                <a:moveTo>
                  <a:pt x="0" y="0"/>
                </a:moveTo>
                <a:lnTo>
                  <a:pt x="599309" y="0"/>
                </a:lnTo>
                <a:cubicBezTo>
                  <a:pt x="612717" y="0"/>
                  <a:pt x="625782" y="3525"/>
                  <a:pt x="637385" y="10143"/>
                </a:cubicBezTo>
                <a:lnTo>
                  <a:pt x="1537122" y="527397"/>
                </a:lnTo>
                <a:lnTo>
                  <a:pt x="1537208" y="527483"/>
                </a:lnTo>
                <a:cubicBezTo>
                  <a:pt x="1560845" y="541063"/>
                  <a:pt x="1575457" y="566333"/>
                  <a:pt x="1575457" y="593665"/>
                </a:cubicBezTo>
                <a:lnTo>
                  <a:pt x="1575457" y="1648458"/>
                </a:lnTo>
                <a:lnTo>
                  <a:pt x="0" y="164845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DB43D-13ED-BAD0-1BAD-150E518C2F16}"/>
              </a:ext>
            </a:extLst>
          </p:cNvPr>
          <p:cNvSpPr txBox="1"/>
          <p:nvPr userDrawn="1"/>
        </p:nvSpPr>
        <p:spPr>
          <a:xfrm>
            <a:off x="657979" y="4565720"/>
            <a:ext cx="3960913" cy="13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s-ES" sz="1800" b="1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</a:t>
            </a:r>
            <a:r>
              <a:rPr lang="es-E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b="1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Last</a:t>
            </a:r>
            <a:b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Title</a:t>
            </a:r>
            <a:b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+X (XXX) XXX-XXXX</a:t>
            </a:r>
            <a:br>
              <a:rPr lang="es-E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first.last@hexagon.com</a:t>
            </a:r>
            <a:endParaRPr lang="en-CR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A3A1C-EBB0-DF46-48BF-F705B817B835}"/>
              </a:ext>
            </a:extLst>
          </p:cNvPr>
          <p:cNvSpPr txBox="1"/>
          <p:nvPr userDrawn="1"/>
        </p:nvSpPr>
        <p:spPr>
          <a:xfrm>
            <a:off x="657979" y="2444811"/>
            <a:ext cx="2554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Thank you</a:t>
            </a:r>
            <a:endParaRPr lang="en-CR" sz="36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3495B73-14C0-CDB4-4C14-7076DA328B70}"/>
              </a:ext>
            </a:extLst>
          </p:cNvPr>
          <p:cNvSpPr/>
          <p:nvPr userDrawn="1"/>
        </p:nvSpPr>
        <p:spPr>
          <a:xfrm rot="5400000">
            <a:off x="1481132" y="4100378"/>
            <a:ext cx="282507" cy="261581"/>
          </a:xfrm>
          <a:custGeom>
            <a:avLst/>
            <a:gdLst>
              <a:gd name="connsiteX0" fmla="*/ 0 w 418454"/>
              <a:gd name="connsiteY0" fmla="*/ 0 h 387458"/>
              <a:gd name="connsiteX1" fmla="*/ 418454 w 418454"/>
              <a:gd name="connsiteY1" fmla="*/ 0 h 387458"/>
              <a:gd name="connsiteX2" fmla="*/ 418454 w 418454"/>
              <a:gd name="connsiteY2" fmla="*/ 387458 h 38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454" h="387458">
                <a:moveTo>
                  <a:pt x="0" y="0"/>
                </a:moveTo>
                <a:lnTo>
                  <a:pt x="418454" y="0"/>
                </a:lnTo>
                <a:lnTo>
                  <a:pt x="418454" y="387458"/>
                </a:lnTo>
              </a:path>
            </a:pathLst>
          </a:custGeom>
          <a:noFill/>
          <a:ln w="38100" cap="rnd">
            <a:solidFill>
              <a:srgbClr val="7DFFF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8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nd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9A7EB57-03C9-1204-22F8-BE98AE0E9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6511" y="2760055"/>
            <a:ext cx="4744281" cy="1337888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C4470E-6923-A298-35E4-01E27C30B5B1}"/>
              </a:ext>
            </a:extLst>
          </p:cNvPr>
          <p:cNvSpPr/>
          <p:nvPr userDrawn="1"/>
        </p:nvSpPr>
        <p:spPr>
          <a:xfrm>
            <a:off x="7339611" y="0"/>
            <a:ext cx="2606530" cy="1407694"/>
          </a:xfrm>
          <a:custGeom>
            <a:avLst/>
            <a:gdLst>
              <a:gd name="connsiteX0" fmla="*/ 0 w 2606530"/>
              <a:gd name="connsiteY0" fmla="*/ 0 h 1407694"/>
              <a:gd name="connsiteX1" fmla="*/ 511000 w 2606530"/>
              <a:gd name="connsiteY1" fmla="*/ 0 h 1407694"/>
              <a:gd name="connsiteX2" fmla="*/ 2542637 w 2606530"/>
              <a:gd name="connsiteY2" fmla="*/ 1169730 h 1407694"/>
              <a:gd name="connsiteX3" fmla="*/ 2589541 w 2606530"/>
              <a:gd name="connsiteY3" fmla="*/ 1343838 h 1407694"/>
              <a:gd name="connsiteX4" fmla="*/ 2478907 w 2606530"/>
              <a:gd name="connsiteY4" fmla="*/ 1407694 h 1407694"/>
              <a:gd name="connsiteX5" fmla="*/ 2415434 w 2606530"/>
              <a:gd name="connsiteY5" fmla="*/ 1390615 h 140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30" h="1407694">
                <a:moveTo>
                  <a:pt x="0" y="0"/>
                </a:moveTo>
                <a:lnTo>
                  <a:pt x="511000" y="0"/>
                </a:lnTo>
                <a:lnTo>
                  <a:pt x="2542637" y="1169730"/>
                </a:lnTo>
                <a:cubicBezTo>
                  <a:pt x="2603689" y="1204909"/>
                  <a:pt x="2624593" y="1282786"/>
                  <a:pt x="2589541" y="1343838"/>
                </a:cubicBezTo>
                <a:cubicBezTo>
                  <a:pt x="2565962" y="1384753"/>
                  <a:pt x="2523136" y="1407694"/>
                  <a:pt x="2478907" y="1407694"/>
                </a:cubicBezTo>
                <a:cubicBezTo>
                  <a:pt x="2457367" y="1407694"/>
                  <a:pt x="2435445" y="1402214"/>
                  <a:pt x="2415434" y="13906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D4D857C-1B3E-DE14-C8C6-C7F042CD2C75}"/>
              </a:ext>
            </a:extLst>
          </p:cNvPr>
          <p:cNvSpPr/>
          <p:nvPr/>
        </p:nvSpPr>
        <p:spPr>
          <a:xfrm>
            <a:off x="342900" y="4911637"/>
            <a:ext cx="1203245" cy="696744"/>
          </a:xfrm>
          <a:custGeom>
            <a:avLst/>
            <a:gdLst>
              <a:gd name="connsiteX0" fmla="*/ 0 w 1203245"/>
              <a:gd name="connsiteY0" fmla="*/ 0 h 696744"/>
              <a:gd name="connsiteX1" fmla="*/ 1203245 w 1203245"/>
              <a:gd name="connsiteY1" fmla="*/ 696744 h 69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3245" h="696744">
                <a:moveTo>
                  <a:pt x="0" y="0"/>
                </a:moveTo>
                <a:lnTo>
                  <a:pt x="1203245" y="696744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492F06-7743-A71F-EF8E-3A006404A4CF}"/>
              </a:ext>
            </a:extLst>
          </p:cNvPr>
          <p:cNvCxnSpPr>
            <a:cxnSpLocks/>
          </p:cNvCxnSpPr>
          <p:nvPr/>
        </p:nvCxnSpPr>
        <p:spPr>
          <a:xfrm>
            <a:off x="9780210" y="1251284"/>
            <a:ext cx="0" cy="5263816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223F966-36D7-8B7A-7DE2-4E469F6E1FA4}"/>
              </a:ext>
            </a:extLst>
          </p:cNvPr>
          <p:cNvSpPr/>
          <p:nvPr/>
        </p:nvSpPr>
        <p:spPr>
          <a:xfrm>
            <a:off x="342900" y="5513474"/>
            <a:ext cx="1331791" cy="975153"/>
          </a:xfrm>
          <a:custGeom>
            <a:avLst/>
            <a:gdLst>
              <a:gd name="connsiteX0" fmla="*/ 1188139 w 1331791"/>
              <a:gd name="connsiteY0" fmla="*/ 1019 h 975153"/>
              <a:gd name="connsiteX1" fmla="*/ 1314465 w 1331791"/>
              <a:gd name="connsiteY1" fmla="*/ 63466 h 975153"/>
              <a:gd name="connsiteX2" fmla="*/ 1268326 w 1331791"/>
              <a:gd name="connsiteY2" fmla="*/ 237700 h 975153"/>
              <a:gd name="connsiteX3" fmla="*/ 0 w 1331791"/>
              <a:gd name="connsiteY3" fmla="*/ 975153 h 975153"/>
              <a:gd name="connsiteX4" fmla="*/ 0 w 1331791"/>
              <a:gd name="connsiteY4" fmla="*/ 680299 h 975153"/>
              <a:gd name="connsiteX5" fmla="*/ 1140231 w 1331791"/>
              <a:gd name="connsiteY5" fmla="*/ 17325 h 975153"/>
              <a:gd name="connsiteX6" fmla="*/ 1188139 w 1331791"/>
              <a:gd name="connsiteY6" fmla="*/ 1019 h 97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791" h="975153">
                <a:moveTo>
                  <a:pt x="1188139" y="1019"/>
                </a:moveTo>
                <a:cubicBezTo>
                  <a:pt x="1237417" y="-5267"/>
                  <a:pt x="1287986" y="17772"/>
                  <a:pt x="1314465" y="63466"/>
                </a:cubicBezTo>
                <a:cubicBezTo>
                  <a:pt x="1349899" y="124263"/>
                  <a:pt x="1329252" y="202268"/>
                  <a:pt x="1268326" y="237700"/>
                </a:cubicBezTo>
                <a:lnTo>
                  <a:pt x="0" y="975153"/>
                </a:lnTo>
                <a:lnTo>
                  <a:pt x="0" y="680299"/>
                </a:lnTo>
                <a:lnTo>
                  <a:pt x="1140231" y="17325"/>
                </a:lnTo>
                <a:cubicBezTo>
                  <a:pt x="1155430" y="8467"/>
                  <a:pt x="1171713" y="3114"/>
                  <a:pt x="1188139" y="101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2B2649C-B2D5-2AA8-34C5-38F6814231D8}"/>
              </a:ext>
            </a:extLst>
          </p:cNvPr>
          <p:cNvSpPr/>
          <p:nvPr/>
        </p:nvSpPr>
        <p:spPr>
          <a:xfrm>
            <a:off x="1424884" y="5503696"/>
            <a:ext cx="1908860" cy="1011404"/>
          </a:xfrm>
          <a:custGeom>
            <a:avLst/>
            <a:gdLst>
              <a:gd name="connsiteX0" fmla="*/ 143369 w 1908860"/>
              <a:gd name="connsiteY0" fmla="*/ 990 h 1011404"/>
              <a:gd name="connsiteX1" fmla="*/ 191312 w 1908860"/>
              <a:gd name="connsiteY1" fmla="*/ 17203 h 1011404"/>
              <a:gd name="connsiteX2" fmla="*/ 1908860 w 1908860"/>
              <a:gd name="connsiteY2" fmla="*/ 1011404 h 1011404"/>
              <a:gd name="connsiteX3" fmla="*/ 1400213 w 1908860"/>
              <a:gd name="connsiteY3" fmla="*/ 1011404 h 1011404"/>
              <a:gd name="connsiteX4" fmla="*/ 63598 w 1908860"/>
              <a:gd name="connsiteY4" fmla="*/ 237707 h 1011404"/>
              <a:gd name="connsiteX5" fmla="*/ 17203 w 1908860"/>
              <a:gd name="connsiteY5" fmla="*/ 63598 h 1011404"/>
              <a:gd name="connsiteX6" fmla="*/ 143369 w 1908860"/>
              <a:gd name="connsiteY6" fmla="*/ 990 h 101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8860" h="1011404">
                <a:moveTo>
                  <a:pt x="143369" y="990"/>
                </a:moveTo>
                <a:cubicBezTo>
                  <a:pt x="159790" y="3056"/>
                  <a:pt x="176081" y="8377"/>
                  <a:pt x="191312" y="17203"/>
                </a:cubicBezTo>
                <a:lnTo>
                  <a:pt x="1908860" y="1011404"/>
                </a:lnTo>
                <a:lnTo>
                  <a:pt x="1400213" y="1011404"/>
                </a:lnTo>
                <a:lnTo>
                  <a:pt x="63598" y="237707"/>
                </a:lnTo>
                <a:cubicBezTo>
                  <a:pt x="2674" y="202400"/>
                  <a:pt x="-18102" y="124524"/>
                  <a:pt x="17203" y="63598"/>
                </a:cubicBezTo>
                <a:cubicBezTo>
                  <a:pt x="43683" y="17905"/>
                  <a:pt x="94109" y="-5205"/>
                  <a:pt x="143369" y="99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8F4CF05-6B57-69D8-F42B-FEBA5DFF268C}"/>
              </a:ext>
            </a:extLst>
          </p:cNvPr>
          <p:cNvSpPr/>
          <p:nvPr userDrawn="1"/>
        </p:nvSpPr>
        <p:spPr>
          <a:xfrm>
            <a:off x="9654608" y="0"/>
            <a:ext cx="2537392" cy="2792605"/>
          </a:xfrm>
          <a:custGeom>
            <a:avLst/>
            <a:gdLst>
              <a:gd name="connsiteX0" fmla="*/ 2064311 w 2537392"/>
              <a:gd name="connsiteY0" fmla="*/ 0 h 2792605"/>
              <a:gd name="connsiteX1" fmla="*/ 2537392 w 2537392"/>
              <a:gd name="connsiteY1" fmla="*/ 0 h 2792605"/>
              <a:gd name="connsiteX2" fmla="*/ 2537392 w 2537392"/>
              <a:gd name="connsiteY2" fmla="*/ 21897 h 2792605"/>
              <a:gd name="connsiteX3" fmla="*/ 383139 w 2537392"/>
              <a:gd name="connsiteY3" fmla="*/ 1261883 h 2792605"/>
              <a:gd name="connsiteX4" fmla="*/ 2537392 w 2537392"/>
              <a:gd name="connsiteY4" fmla="*/ 2498712 h 2792605"/>
              <a:gd name="connsiteX5" fmla="*/ 2537392 w 2537392"/>
              <a:gd name="connsiteY5" fmla="*/ 2792605 h 2792605"/>
              <a:gd name="connsiteX6" fmla="*/ 63985 w 2537392"/>
              <a:gd name="connsiteY6" fmla="*/ 1372515 h 2792605"/>
              <a:gd name="connsiteX7" fmla="*/ 0 w 2537392"/>
              <a:gd name="connsiteY7" fmla="*/ 1262010 h 2792605"/>
              <a:gd name="connsiteX8" fmla="*/ 63856 w 2537392"/>
              <a:gd name="connsiteY8" fmla="*/ 1151503 h 27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7392" h="2792605">
                <a:moveTo>
                  <a:pt x="2064311" y="0"/>
                </a:moveTo>
                <a:lnTo>
                  <a:pt x="2537392" y="0"/>
                </a:lnTo>
                <a:lnTo>
                  <a:pt x="2537392" y="21897"/>
                </a:lnTo>
                <a:lnTo>
                  <a:pt x="383139" y="1261883"/>
                </a:lnTo>
                <a:lnTo>
                  <a:pt x="2537392" y="2498712"/>
                </a:lnTo>
                <a:lnTo>
                  <a:pt x="2537392" y="2792605"/>
                </a:lnTo>
                <a:lnTo>
                  <a:pt x="63985" y="1372515"/>
                </a:lnTo>
                <a:cubicBezTo>
                  <a:pt x="24472" y="1349828"/>
                  <a:pt x="0" y="1307639"/>
                  <a:pt x="0" y="1262010"/>
                </a:cubicBezTo>
                <a:cubicBezTo>
                  <a:pt x="0" y="1216379"/>
                  <a:pt x="24345" y="1174190"/>
                  <a:pt x="63856" y="115150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87B644-F73C-1E0D-54D9-764B526035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062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226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nd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EB480D-7E30-DFCA-257F-A6C446DBB621}"/>
              </a:ext>
            </a:extLst>
          </p:cNvPr>
          <p:cNvSpPr/>
          <p:nvPr userDrawn="1"/>
        </p:nvSpPr>
        <p:spPr>
          <a:xfrm>
            <a:off x="7339611" y="0"/>
            <a:ext cx="2606530" cy="1407694"/>
          </a:xfrm>
          <a:custGeom>
            <a:avLst/>
            <a:gdLst>
              <a:gd name="connsiteX0" fmla="*/ 0 w 2606530"/>
              <a:gd name="connsiteY0" fmla="*/ 0 h 1407694"/>
              <a:gd name="connsiteX1" fmla="*/ 511000 w 2606530"/>
              <a:gd name="connsiteY1" fmla="*/ 0 h 1407694"/>
              <a:gd name="connsiteX2" fmla="*/ 2542637 w 2606530"/>
              <a:gd name="connsiteY2" fmla="*/ 1169730 h 1407694"/>
              <a:gd name="connsiteX3" fmla="*/ 2589541 w 2606530"/>
              <a:gd name="connsiteY3" fmla="*/ 1343838 h 1407694"/>
              <a:gd name="connsiteX4" fmla="*/ 2478907 w 2606530"/>
              <a:gd name="connsiteY4" fmla="*/ 1407694 h 1407694"/>
              <a:gd name="connsiteX5" fmla="*/ 2415434 w 2606530"/>
              <a:gd name="connsiteY5" fmla="*/ 1390615 h 140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530" h="1407694">
                <a:moveTo>
                  <a:pt x="0" y="0"/>
                </a:moveTo>
                <a:lnTo>
                  <a:pt x="511000" y="0"/>
                </a:lnTo>
                <a:lnTo>
                  <a:pt x="2542637" y="1169730"/>
                </a:lnTo>
                <a:cubicBezTo>
                  <a:pt x="2603689" y="1204909"/>
                  <a:pt x="2624593" y="1282786"/>
                  <a:pt x="2589541" y="1343838"/>
                </a:cubicBezTo>
                <a:cubicBezTo>
                  <a:pt x="2565962" y="1384753"/>
                  <a:pt x="2523136" y="1407694"/>
                  <a:pt x="2478907" y="1407694"/>
                </a:cubicBezTo>
                <a:cubicBezTo>
                  <a:pt x="2457367" y="1407694"/>
                  <a:pt x="2435445" y="1402214"/>
                  <a:pt x="2415434" y="13906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5F2D909-FD72-63B6-6768-78301CCA338B}"/>
              </a:ext>
            </a:extLst>
          </p:cNvPr>
          <p:cNvSpPr/>
          <p:nvPr userDrawn="1"/>
        </p:nvSpPr>
        <p:spPr>
          <a:xfrm>
            <a:off x="342900" y="4911637"/>
            <a:ext cx="1203245" cy="696744"/>
          </a:xfrm>
          <a:custGeom>
            <a:avLst/>
            <a:gdLst>
              <a:gd name="connsiteX0" fmla="*/ 0 w 1203245"/>
              <a:gd name="connsiteY0" fmla="*/ 0 h 696744"/>
              <a:gd name="connsiteX1" fmla="*/ 1203245 w 1203245"/>
              <a:gd name="connsiteY1" fmla="*/ 696744 h 69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3245" h="696744">
                <a:moveTo>
                  <a:pt x="0" y="0"/>
                </a:moveTo>
                <a:lnTo>
                  <a:pt x="1203245" y="696744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1DBEB6-C51C-D949-4B0A-E4028343AB9E}"/>
              </a:ext>
            </a:extLst>
          </p:cNvPr>
          <p:cNvCxnSpPr>
            <a:cxnSpLocks/>
          </p:cNvCxnSpPr>
          <p:nvPr userDrawn="1"/>
        </p:nvCxnSpPr>
        <p:spPr>
          <a:xfrm>
            <a:off x="9780210" y="1251284"/>
            <a:ext cx="0" cy="5263816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D327975-4F9D-40F5-38BD-4E7E25D81D13}"/>
              </a:ext>
            </a:extLst>
          </p:cNvPr>
          <p:cNvSpPr/>
          <p:nvPr userDrawn="1"/>
        </p:nvSpPr>
        <p:spPr>
          <a:xfrm>
            <a:off x="342900" y="5513474"/>
            <a:ext cx="1331791" cy="975153"/>
          </a:xfrm>
          <a:custGeom>
            <a:avLst/>
            <a:gdLst>
              <a:gd name="connsiteX0" fmla="*/ 1188139 w 1331791"/>
              <a:gd name="connsiteY0" fmla="*/ 1019 h 975153"/>
              <a:gd name="connsiteX1" fmla="*/ 1314465 w 1331791"/>
              <a:gd name="connsiteY1" fmla="*/ 63466 h 975153"/>
              <a:gd name="connsiteX2" fmla="*/ 1268326 w 1331791"/>
              <a:gd name="connsiteY2" fmla="*/ 237700 h 975153"/>
              <a:gd name="connsiteX3" fmla="*/ 0 w 1331791"/>
              <a:gd name="connsiteY3" fmla="*/ 975153 h 975153"/>
              <a:gd name="connsiteX4" fmla="*/ 0 w 1331791"/>
              <a:gd name="connsiteY4" fmla="*/ 680299 h 975153"/>
              <a:gd name="connsiteX5" fmla="*/ 1140231 w 1331791"/>
              <a:gd name="connsiteY5" fmla="*/ 17325 h 975153"/>
              <a:gd name="connsiteX6" fmla="*/ 1188139 w 1331791"/>
              <a:gd name="connsiteY6" fmla="*/ 1019 h 97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791" h="975153">
                <a:moveTo>
                  <a:pt x="1188139" y="1019"/>
                </a:moveTo>
                <a:cubicBezTo>
                  <a:pt x="1237417" y="-5267"/>
                  <a:pt x="1287986" y="17772"/>
                  <a:pt x="1314465" y="63466"/>
                </a:cubicBezTo>
                <a:cubicBezTo>
                  <a:pt x="1349899" y="124263"/>
                  <a:pt x="1329252" y="202268"/>
                  <a:pt x="1268326" y="237700"/>
                </a:cubicBezTo>
                <a:lnTo>
                  <a:pt x="0" y="975153"/>
                </a:lnTo>
                <a:lnTo>
                  <a:pt x="0" y="680299"/>
                </a:lnTo>
                <a:lnTo>
                  <a:pt x="1140231" y="17325"/>
                </a:lnTo>
                <a:cubicBezTo>
                  <a:pt x="1155430" y="8467"/>
                  <a:pt x="1171713" y="3114"/>
                  <a:pt x="1188139" y="101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1FFE066-7BFD-6A8E-FAD4-2022EEDC70BE}"/>
              </a:ext>
            </a:extLst>
          </p:cNvPr>
          <p:cNvSpPr/>
          <p:nvPr userDrawn="1"/>
        </p:nvSpPr>
        <p:spPr>
          <a:xfrm>
            <a:off x="1424884" y="5503696"/>
            <a:ext cx="1908860" cy="1011404"/>
          </a:xfrm>
          <a:custGeom>
            <a:avLst/>
            <a:gdLst>
              <a:gd name="connsiteX0" fmla="*/ 143369 w 1908860"/>
              <a:gd name="connsiteY0" fmla="*/ 990 h 1011404"/>
              <a:gd name="connsiteX1" fmla="*/ 191312 w 1908860"/>
              <a:gd name="connsiteY1" fmla="*/ 17203 h 1011404"/>
              <a:gd name="connsiteX2" fmla="*/ 1908860 w 1908860"/>
              <a:gd name="connsiteY2" fmla="*/ 1011404 h 1011404"/>
              <a:gd name="connsiteX3" fmla="*/ 1400213 w 1908860"/>
              <a:gd name="connsiteY3" fmla="*/ 1011404 h 1011404"/>
              <a:gd name="connsiteX4" fmla="*/ 63598 w 1908860"/>
              <a:gd name="connsiteY4" fmla="*/ 237707 h 1011404"/>
              <a:gd name="connsiteX5" fmla="*/ 17203 w 1908860"/>
              <a:gd name="connsiteY5" fmla="*/ 63598 h 1011404"/>
              <a:gd name="connsiteX6" fmla="*/ 143369 w 1908860"/>
              <a:gd name="connsiteY6" fmla="*/ 990 h 101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8860" h="1011404">
                <a:moveTo>
                  <a:pt x="143369" y="990"/>
                </a:moveTo>
                <a:cubicBezTo>
                  <a:pt x="159790" y="3056"/>
                  <a:pt x="176081" y="8377"/>
                  <a:pt x="191312" y="17203"/>
                </a:cubicBezTo>
                <a:lnTo>
                  <a:pt x="1908860" y="1011404"/>
                </a:lnTo>
                <a:lnTo>
                  <a:pt x="1400213" y="1011404"/>
                </a:lnTo>
                <a:lnTo>
                  <a:pt x="63598" y="237707"/>
                </a:lnTo>
                <a:cubicBezTo>
                  <a:pt x="2674" y="202400"/>
                  <a:pt x="-18102" y="124524"/>
                  <a:pt x="17203" y="63598"/>
                </a:cubicBezTo>
                <a:cubicBezTo>
                  <a:pt x="43683" y="17905"/>
                  <a:pt x="94109" y="-5205"/>
                  <a:pt x="143369" y="99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1D6B721-EDCC-5A7C-7FFF-CF31C5147588}"/>
              </a:ext>
            </a:extLst>
          </p:cNvPr>
          <p:cNvSpPr/>
          <p:nvPr userDrawn="1"/>
        </p:nvSpPr>
        <p:spPr>
          <a:xfrm>
            <a:off x="9654608" y="0"/>
            <a:ext cx="2537392" cy="2792605"/>
          </a:xfrm>
          <a:custGeom>
            <a:avLst/>
            <a:gdLst>
              <a:gd name="connsiteX0" fmla="*/ 2064311 w 2537392"/>
              <a:gd name="connsiteY0" fmla="*/ 0 h 2792605"/>
              <a:gd name="connsiteX1" fmla="*/ 2537392 w 2537392"/>
              <a:gd name="connsiteY1" fmla="*/ 0 h 2792605"/>
              <a:gd name="connsiteX2" fmla="*/ 2537392 w 2537392"/>
              <a:gd name="connsiteY2" fmla="*/ 21897 h 2792605"/>
              <a:gd name="connsiteX3" fmla="*/ 383139 w 2537392"/>
              <a:gd name="connsiteY3" fmla="*/ 1261883 h 2792605"/>
              <a:gd name="connsiteX4" fmla="*/ 2537392 w 2537392"/>
              <a:gd name="connsiteY4" fmla="*/ 2498712 h 2792605"/>
              <a:gd name="connsiteX5" fmla="*/ 2537392 w 2537392"/>
              <a:gd name="connsiteY5" fmla="*/ 2792605 h 2792605"/>
              <a:gd name="connsiteX6" fmla="*/ 63985 w 2537392"/>
              <a:gd name="connsiteY6" fmla="*/ 1372515 h 2792605"/>
              <a:gd name="connsiteX7" fmla="*/ 0 w 2537392"/>
              <a:gd name="connsiteY7" fmla="*/ 1262010 h 2792605"/>
              <a:gd name="connsiteX8" fmla="*/ 63856 w 2537392"/>
              <a:gd name="connsiteY8" fmla="*/ 1151503 h 27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7392" h="2792605">
                <a:moveTo>
                  <a:pt x="2064311" y="0"/>
                </a:moveTo>
                <a:lnTo>
                  <a:pt x="2537392" y="0"/>
                </a:lnTo>
                <a:lnTo>
                  <a:pt x="2537392" y="21897"/>
                </a:lnTo>
                <a:lnTo>
                  <a:pt x="383139" y="1261883"/>
                </a:lnTo>
                <a:lnTo>
                  <a:pt x="2537392" y="2498712"/>
                </a:lnTo>
                <a:lnTo>
                  <a:pt x="2537392" y="2792605"/>
                </a:lnTo>
                <a:lnTo>
                  <a:pt x="63985" y="1372515"/>
                </a:lnTo>
                <a:cubicBezTo>
                  <a:pt x="24472" y="1349828"/>
                  <a:pt x="0" y="1307639"/>
                  <a:pt x="0" y="1262010"/>
                </a:cubicBezTo>
                <a:cubicBezTo>
                  <a:pt x="0" y="1216379"/>
                  <a:pt x="24345" y="1174190"/>
                  <a:pt x="63856" y="115150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AF17BE-99D9-1A0C-74F3-5BA0F12B4D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062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3B4A35-B3DC-0C27-851A-42C02D433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3858" y="2760055"/>
            <a:ext cx="4744284" cy="13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57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LAYOU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71466A-63AB-5535-816A-1FE7E5C31DC4}"/>
              </a:ext>
            </a:extLst>
          </p:cNvPr>
          <p:cNvSpPr txBox="1"/>
          <p:nvPr userDrawn="1"/>
        </p:nvSpPr>
        <p:spPr>
          <a:xfrm>
            <a:off x="295274" y="704850"/>
            <a:ext cx="11601452" cy="5448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US" sz="11500" cap="all" baseline="0">
                <a:solidFill>
                  <a:schemeClr val="tx1"/>
                </a:solidFill>
              </a:rPr>
              <a:t>Do not use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2610475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EFA38C-E3F5-6D81-AE50-F916814991BB}"/>
              </a:ext>
            </a:extLst>
          </p:cNvPr>
          <p:cNvSpPr/>
          <p:nvPr/>
        </p:nvSpPr>
        <p:spPr>
          <a:xfrm>
            <a:off x="4964733" y="2635785"/>
            <a:ext cx="2249764" cy="3874554"/>
          </a:xfrm>
          <a:custGeom>
            <a:avLst/>
            <a:gdLst>
              <a:gd name="connsiteX0" fmla="*/ 2247495 w 2247494"/>
              <a:gd name="connsiteY0" fmla="*/ 0 h 3870644"/>
              <a:gd name="connsiteX1" fmla="*/ 0 w 2247494"/>
              <a:gd name="connsiteY1" fmla="*/ 3870645 h 387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7494" h="3870644">
                <a:moveTo>
                  <a:pt x="2247495" y="0"/>
                </a:moveTo>
                <a:lnTo>
                  <a:pt x="0" y="3870645"/>
                </a:lnTo>
              </a:path>
            </a:pathLst>
          </a:custGeom>
          <a:ln w="12700" cap="rnd">
            <a:solidFill>
              <a:srgbClr val="B9B9BD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A9D9F-C3A5-377E-A12A-C3FF91F1A1DA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237277-2B80-BB0A-80D8-7452B6F17C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2869" y="2362200"/>
            <a:ext cx="3612431" cy="122008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634CA7-3219-E4CC-4166-6CBBBEA73E5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2869" y="4050545"/>
            <a:ext cx="3612431" cy="8262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14C778-F130-6ACD-91B6-60EA2FFC12C5}"/>
              </a:ext>
            </a:extLst>
          </p:cNvPr>
          <p:cNvSpPr/>
          <p:nvPr userDrawn="1"/>
        </p:nvSpPr>
        <p:spPr>
          <a:xfrm>
            <a:off x="2883639" y="0"/>
            <a:ext cx="9308043" cy="6509777"/>
          </a:xfrm>
          <a:custGeom>
            <a:avLst/>
            <a:gdLst>
              <a:gd name="connsiteX0" fmla="*/ 0 w 9298650"/>
              <a:gd name="connsiteY0" fmla="*/ 0 h 6503208"/>
              <a:gd name="connsiteX1" fmla="*/ 9298650 w 9298650"/>
              <a:gd name="connsiteY1" fmla="*/ 0 h 6503208"/>
              <a:gd name="connsiteX2" fmla="*/ 9298650 w 9298650"/>
              <a:gd name="connsiteY2" fmla="*/ 6503209 h 6503208"/>
              <a:gd name="connsiteX3" fmla="*/ 0 w 9298650"/>
              <a:gd name="connsiteY3" fmla="*/ 6503209 h 650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8650" h="6503208">
                <a:moveTo>
                  <a:pt x="0" y="0"/>
                </a:moveTo>
                <a:lnTo>
                  <a:pt x="9298650" y="0"/>
                </a:lnTo>
                <a:lnTo>
                  <a:pt x="9298650" y="6503209"/>
                </a:lnTo>
                <a:lnTo>
                  <a:pt x="0" y="6503209"/>
                </a:lnTo>
                <a:close/>
              </a:path>
            </a:pathLst>
          </a:custGeom>
          <a:noFill/>
          <a:ln w="1060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5C2CFF4E-82CE-5664-46D2-C434B5FA467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428997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65A0CC15-3367-4A22-822E-CC9D6275CE29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58EA080-B2EA-B6DA-433B-EF42FD7861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692869" y="5574777"/>
            <a:ext cx="361243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B12B1EA-B6F9-0315-480D-C33576C50EF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DA779EC-890C-D4FD-5678-2CC0C410C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8843" cy="504454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8BB40E-CD1B-B52F-EF1E-4484B08ADABD}"/>
              </a:ext>
            </a:extLst>
          </p:cNvPr>
          <p:cNvSpPr/>
          <p:nvPr/>
        </p:nvSpPr>
        <p:spPr>
          <a:xfrm>
            <a:off x="5547144" y="0"/>
            <a:ext cx="1793305" cy="2752996"/>
          </a:xfrm>
          <a:custGeom>
            <a:avLst/>
            <a:gdLst>
              <a:gd name="connsiteX0" fmla="*/ 0 w 1793305"/>
              <a:gd name="connsiteY0" fmla="*/ 0 h 2752996"/>
              <a:gd name="connsiteX1" fmla="*/ 293205 w 1793305"/>
              <a:gd name="connsiteY1" fmla="*/ 0 h 2752996"/>
              <a:gd name="connsiteX2" fmla="*/ 1776213 w 1793305"/>
              <a:gd name="connsiteY2" fmla="*/ 2562552 h 2752996"/>
              <a:gd name="connsiteX3" fmla="*/ 1729903 w 1793305"/>
              <a:gd name="connsiteY3" fmla="*/ 2735869 h 2752996"/>
              <a:gd name="connsiteX4" fmla="*/ 1666464 w 1793305"/>
              <a:gd name="connsiteY4" fmla="*/ 2752996 h 2752996"/>
              <a:gd name="connsiteX5" fmla="*/ 1556460 w 1793305"/>
              <a:gd name="connsiteY5" fmla="*/ 2689685 h 27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3305" h="2752996">
                <a:moveTo>
                  <a:pt x="0" y="0"/>
                </a:moveTo>
                <a:lnTo>
                  <a:pt x="293205" y="0"/>
                </a:lnTo>
                <a:lnTo>
                  <a:pt x="1776213" y="2562552"/>
                </a:lnTo>
                <a:cubicBezTo>
                  <a:pt x="1811358" y="2623201"/>
                  <a:pt x="1790550" y="2700850"/>
                  <a:pt x="1729903" y="2735869"/>
                </a:cubicBezTo>
                <a:cubicBezTo>
                  <a:pt x="1709856" y="2747413"/>
                  <a:pt x="1688033" y="2752996"/>
                  <a:pt x="1666464" y="2752996"/>
                </a:cubicBezTo>
                <a:cubicBezTo>
                  <a:pt x="1622691" y="2752996"/>
                  <a:pt x="1580060" y="2730286"/>
                  <a:pt x="1556460" y="2689685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5FE9B52-A187-0087-BD56-13D814BF8F77}"/>
              </a:ext>
            </a:extLst>
          </p:cNvPr>
          <p:cNvSpPr/>
          <p:nvPr/>
        </p:nvSpPr>
        <p:spPr>
          <a:xfrm>
            <a:off x="7086696" y="0"/>
            <a:ext cx="2521986" cy="6515100"/>
          </a:xfrm>
          <a:custGeom>
            <a:avLst/>
            <a:gdLst>
              <a:gd name="connsiteX0" fmla="*/ 1501050 w 2521986"/>
              <a:gd name="connsiteY0" fmla="*/ 0 h 6515100"/>
              <a:gd name="connsiteX1" fmla="*/ 1794176 w 2521986"/>
              <a:gd name="connsiteY1" fmla="*/ 0 h 6515100"/>
              <a:gd name="connsiteX2" fmla="*/ 273969 w 2521986"/>
              <a:gd name="connsiteY2" fmla="*/ 2626828 h 6515100"/>
              <a:gd name="connsiteX3" fmla="*/ 2521986 w 2521986"/>
              <a:gd name="connsiteY3" fmla="*/ 6515100 h 6515100"/>
              <a:gd name="connsiteX4" fmla="*/ 2228887 w 2521986"/>
              <a:gd name="connsiteY4" fmla="*/ 6515100 h 6515100"/>
              <a:gd name="connsiteX5" fmla="*/ 17036 w 2521986"/>
              <a:gd name="connsiteY5" fmla="*/ 2689304 h 6515100"/>
              <a:gd name="connsiteX6" fmla="*/ 4316 w 2521986"/>
              <a:gd name="connsiteY6" fmla="*/ 2593036 h 6515100"/>
              <a:gd name="connsiteX7" fmla="*/ 24330 w 2521986"/>
              <a:gd name="connsiteY7" fmla="*/ 2551923 h 6515100"/>
              <a:gd name="connsiteX8" fmla="*/ 24521 w 2521986"/>
              <a:gd name="connsiteY8" fmla="*/ 2551355 h 6515100"/>
              <a:gd name="connsiteX9" fmla="*/ 25058 w 2521986"/>
              <a:gd name="connsiteY9" fmla="*/ 2550427 h 6515100"/>
              <a:gd name="connsiteX10" fmla="*/ 25600 w 2521986"/>
              <a:gd name="connsiteY10" fmla="*/ 2549314 h 6515100"/>
              <a:gd name="connsiteX11" fmla="*/ 25809 w 2521986"/>
              <a:gd name="connsiteY11" fmla="*/ 2549130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986" h="6515100">
                <a:moveTo>
                  <a:pt x="1501050" y="0"/>
                </a:moveTo>
                <a:lnTo>
                  <a:pt x="1794176" y="0"/>
                </a:lnTo>
                <a:lnTo>
                  <a:pt x="273969" y="2626828"/>
                </a:lnTo>
                <a:lnTo>
                  <a:pt x="2521986" y="6515100"/>
                </a:lnTo>
                <a:lnTo>
                  <a:pt x="2228887" y="6515100"/>
                </a:lnTo>
                <a:lnTo>
                  <a:pt x="17036" y="2689304"/>
                </a:lnTo>
                <a:cubicBezTo>
                  <a:pt x="-473" y="2658980"/>
                  <a:pt x="-4058" y="2624406"/>
                  <a:pt x="4316" y="2593036"/>
                </a:cubicBezTo>
                <a:lnTo>
                  <a:pt x="24330" y="2551923"/>
                </a:lnTo>
                <a:lnTo>
                  <a:pt x="24521" y="2551355"/>
                </a:lnTo>
                <a:lnTo>
                  <a:pt x="25058" y="2550427"/>
                </a:lnTo>
                <a:lnTo>
                  <a:pt x="25600" y="2549314"/>
                </a:lnTo>
                <a:lnTo>
                  <a:pt x="25809" y="254913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E820AC-9A40-5B49-292E-770B13F62305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3102C67-5D1F-E399-2B36-85307F958AA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51141" y="-4758"/>
            <a:ext cx="4840859" cy="6515097"/>
          </a:xfrm>
          <a:custGeom>
            <a:avLst/>
            <a:gdLst>
              <a:gd name="connsiteX0" fmla="*/ 1444896 w 4840859"/>
              <a:gd name="connsiteY0" fmla="*/ 0 h 6515097"/>
              <a:gd name="connsiteX1" fmla="*/ 1447394 w 4840859"/>
              <a:gd name="connsiteY1" fmla="*/ 0 h 6515097"/>
              <a:gd name="connsiteX2" fmla="*/ 1454420 w 4840859"/>
              <a:gd name="connsiteY2" fmla="*/ 0 h 6515097"/>
              <a:gd name="connsiteX3" fmla="*/ 1456918 w 4840859"/>
              <a:gd name="connsiteY3" fmla="*/ 0 h 6515097"/>
              <a:gd name="connsiteX4" fmla="*/ 1500882 w 4840859"/>
              <a:gd name="connsiteY4" fmla="*/ 0 h 6515097"/>
              <a:gd name="connsiteX5" fmla="*/ 1503380 w 4840859"/>
              <a:gd name="connsiteY5" fmla="*/ 0 h 6515097"/>
              <a:gd name="connsiteX6" fmla="*/ 1510406 w 4840859"/>
              <a:gd name="connsiteY6" fmla="*/ 0 h 6515097"/>
              <a:gd name="connsiteX7" fmla="*/ 1512904 w 4840859"/>
              <a:gd name="connsiteY7" fmla="*/ 0 h 6515097"/>
              <a:gd name="connsiteX8" fmla="*/ 4772851 w 4840859"/>
              <a:gd name="connsiteY8" fmla="*/ 0 h 6515097"/>
              <a:gd name="connsiteX9" fmla="*/ 4775349 w 4840859"/>
              <a:gd name="connsiteY9" fmla="*/ 0 h 6515097"/>
              <a:gd name="connsiteX10" fmla="*/ 4782375 w 4840859"/>
              <a:gd name="connsiteY10" fmla="*/ 0 h 6515097"/>
              <a:gd name="connsiteX11" fmla="*/ 4784873 w 4840859"/>
              <a:gd name="connsiteY11" fmla="*/ 0 h 6515097"/>
              <a:gd name="connsiteX12" fmla="*/ 4828837 w 4840859"/>
              <a:gd name="connsiteY12" fmla="*/ 0 h 6515097"/>
              <a:gd name="connsiteX13" fmla="*/ 4831335 w 4840859"/>
              <a:gd name="connsiteY13" fmla="*/ 0 h 6515097"/>
              <a:gd name="connsiteX14" fmla="*/ 4838361 w 4840859"/>
              <a:gd name="connsiteY14" fmla="*/ 0 h 6515097"/>
              <a:gd name="connsiteX15" fmla="*/ 4840859 w 4840859"/>
              <a:gd name="connsiteY15" fmla="*/ 0 h 6515097"/>
              <a:gd name="connsiteX16" fmla="*/ 4840859 w 4840859"/>
              <a:gd name="connsiteY16" fmla="*/ 6515097 h 6515097"/>
              <a:gd name="connsiteX17" fmla="*/ 4838361 w 4840859"/>
              <a:gd name="connsiteY17" fmla="*/ 6515097 h 6515097"/>
              <a:gd name="connsiteX18" fmla="*/ 4831335 w 4840859"/>
              <a:gd name="connsiteY18" fmla="*/ 6515097 h 6515097"/>
              <a:gd name="connsiteX19" fmla="*/ 4828837 w 4840859"/>
              <a:gd name="connsiteY19" fmla="*/ 6515097 h 6515097"/>
              <a:gd name="connsiteX20" fmla="*/ 4784873 w 4840859"/>
              <a:gd name="connsiteY20" fmla="*/ 6515097 h 6515097"/>
              <a:gd name="connsiteX21" fmla="*/ 4782375 w 4840859"/>
              <a:gd name="connsiteY21" fmla="*/ 6515097 h 6515097"/>
              <a:gd name="connsiteX22" fmla="*/ 4775349 w 4840859"/>
              <a:gd name="connsiteY22" fmla="*/ 6515097 h 6515097"/>
              <a:gd name="connsiteX23" fmla="*/ 4772851 w 4840859"/>
              <a:gd name="connsiteY23" fmla="*/ 6515097 h 6515097"/>
              <a:gd name="connsiteX24" fmla="*/ 2254788 w 4840859"/>
              <a:gd name="connsiteY24" fmla="*/ 6515097 h 6515097"/>
              <a:gd name="connsiteX25" fmla="*/ 2245264 w 4840859"/>
              <a:gd name="connsiteY25" fmla="*/ 6515097 h 6515097"/>
              <a:gd name="connsiteX26" fmla="*/ 0 w 4840859"/>
              <a:gd name="connsiteY26" fmla="*/ 2631586 h 6515097"/>
              <a:gd name="connsiteX27" fmla="*/ 1520207 w 4840859"/>
              <a:gd name="connsiteY27" fmla="*/ 4758 h 6515097"/>
              <a:gd name="connsiteX28" fmla="*/ 1451665 w 4840859"/>
              <a:gd name="connsiteY28" fmla="*/ 4758 h 6515097"/>
              <a:gd name="connsiteX29" fmla="*/ 1442141 w 4840859"/>
              <a:gd name="connsiteY29" fmla="*/ 4758 h 651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40859" h="6515097">
                <a:moveTo>
                  <a:pt x="1444896" y="0"/>
                </a:moveTo>
                <a:lnTo>
                  <a:pt x="1447394" y="0"/>
                </a:lnTo>
                <a:lnTo>
                  <a:pt x="1454420" y="0"/>
                </a:lnTo>
                <a:lnTo>
                  <a:pt x="1456918" y="0"/>
                </a:lnTo>
                <a:lnTo>
                  <a:pt x="1500882" y="0"/>
                </a:lnTo>
                <a:lnTo>
                  <a:pt x="1503380" y="0"/>
                </a:lnTo>
                <a:lnTo>
                  <a:pt x="1510406" y="0"/>
                </a:lnTo>
                <a:lnTo>
                  <a:pt x="1512904" y="0"/>
                </a:lnTo>
                <a:lnTo>
                  <a:pt x="4772851" y="0"/>
                </a:lnTo>
                <a:lnTo>
                  <a:pt x="4775349" y="0"/>
                </a:lnTo>
                <a:lnTo>
                  <a:pt x="4782375" y="0"/>
                </a:lnTo>
                <a:lnTo>
                  <a:pt x="4784873" y="0"/>
                </a:lnTo>
                <a:lnTo>
                  <a:pt x="4828837" y="0"/>
                </a:lnTo>
                <a:lnTo>
                  <a:pt x="4831335" y="0"/>
                </a:lnTo>
                <a:lnTo>
                  <a:pt x="4838361" y="0"/>
                </a:lnTo>
                <a:lnTo>
                  <a:pt x="4840859" y="0"/>
                </a:lnTo>
                <a:lnTo>
                  <a:pt x="4840859" y="6515097"/>
                </a:lnTo>
                <a:lnTo>
                  <a:pt x="4838361" y="6515097"/>
                </a:lnTo>
                <a:lnTo>
                  <a:pt x="4831335" y="6515097"/>
                </a:lnTo>
                <a:lnTo>
                  <a:pt x="4828837" y="6515097"/>
                </a:lnTo>
                <a:lnTo>
                  <a:pt x="4784873" y="6515097"/>
                </a:lnTo>
                <a:lnTo>
                  <a:pt x="4782375" y="6515097"/>
                </a:lnTo>
                <a:lnTo>
                  <a:pt x="4775349" y="6515097"/>
                </a:lnTo>
                <a:lnTo>
                  <a:pt x="4772851" y="6515097"/>
                </a:lnTo>
                <a:lnTo>
                  <a:pt x="2254788" y="6515097"/>
                </a:lnTo>
                <a:lnTo>
                  <a:pt x="2245264" y="6515097"/>
                </a:lnTo>
                <a:lnTo>
                  <a:pt x="0" y="2631586"/>
                </a:lnTo>
                <a:lnTo>
                  <a:pt x="1520207" y="4758"/>
                </a:lnTo>
                <a:lnTo>
                  <a:pt x="1451665" y="4758"/>
                </a:lnTo>
                <a:lnTo>
                  <a:pt x="1442141" y="47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8717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9F3058-10F2-4544-1509-974AC7EC9236}"/>
              </a:ext>
            </a:extLst>
          </p:cNvPr>
          <p:cNvCxnSpPr/>
          <p:nvPr/>
        </p:nvCxnSpPr>
        <p:spPr>
          <a:xfrm>
            <a:off x="9868160" y="5191894"/>
            <a:ext cx="0" cy="1323208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7D8F163-9583-1C90-0772-E1563120C4AA}"/>
              </a:ext>
            </a:extLst>
          </p:cNvPr>
          <p:cNvSpPr/>
          <p:nvPr/>
        </p:nvSpPr>
        <p:spPr>
          <a:xfrm>
            <a:off x="9744678" y="5068910"/>
            <a:ext cx="1856486" cy="1446191"/>
          </a:xfrm>
          <a:custGeom>
            <a:avLst/>
            <a:gdLst>
              <a:gd name="connsiteX0" fmla="*/ 117809 w 1856486"/>
              <a:gd name="connsiteY0" fmla="*/ 363 h 1446191"/>
              <a:gd name="connsiteX1" fmla="*/ 210435 w 1856486"/>
              <a:gd name="connsiteY1" fmla="*/ 30872 h 1446191"/>
              <a:gd name="connsiteX2" fmla="*/ 1856486 w 1856486"/>
              <a:gd name="connsiteY2" fmla="*/ 1446191 h 1446191"/>
              <a:gd name="connsiteX3" fmla="*/ 1465773 w 1856486"/>
              <a:gd name="connsiteY3" fmla="*/ 1446191 h 1446191"/>
              <a:gd name="connsiteX4" fmla="*/ 44323 w 1856486"/>
              <a:gd name="connsiteY4" fmla="*/ 223991 h 1446191"/>
              <a:gd name="connsiteX5" fmla="*/ 30820 w 1856486"/>
              <a:gd name="connsiteY5" fmla="*/ 44375 h 1446191"/>
              <a:gd name="connsiteX6" fmla="*/ 117809 w 1856486"/>
              <a:gd name="connsiteY6" fmla="*/ 363 h 144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486" h="1446191">
                <a:moveTo>
                  <a:pt x="117809" y="363"/>
                </a:moveTo>
                <a:cubicBezTo>
                  <a:pt x="150308" y="-2090"/>
                  <a:pt x="183748" y="7879"/>
                  <a:pt x="210435" y="30872"/>
                </a:cubicBezTo>
                <a:lnTo>
                  <a:pt x="1856486" y="1446191"/>
                </a:lnTo>
                <a:lnTo>
                  <a:pt x="1465773" y="1446191"/>
                </a:lnTo>
                <a:lnTo>
                  <a:pt x="44323" y="223991"/>
                </a:lnTo>
                <a:cubicBezTo>
                  <a:pt x="-9052" y="178132"/>
                  <a:pt x="-15039" y="97750"/>
                  <a:pt x="30820" y="44375"/>
                </a:cubicBezTo>
                <a:cubicBezTo>
                  <a:pt x="53749" y="17687"/>
                  <a:pt x="85309" y="2815"/>
                  <a:pt x="117809" y="363"/>
                </a:cubicBezTo>
                <a:close/>
              </a:path>
            </a:pathLst>
          </a:custGeom>
          <a:solidFill>
            <a:schemeClr val="accent6"/>
          </a:solidFill>
          <a:ln w="112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360192-CB87-C125-9911-25445443356A}"/>
              </a:ext>
            </a:extLst>
          </p:cNvPr>
          <p:cNvCxnSpPr>
            <a:cxnSpLocks/>
          </p:cNvCxnSpPr>
          <p:nvPr/>
        </p:nvCxnSpPr>
        <p:spPr>
          <a:xfrm flipV="1">
            <a:off x="342900" y="5169269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AF4EBDB-A397-F936-3C5D-6D73C4B1A407}"/>
              </a:ext>
            </a:extLst>
          </p:cNvPr>
          <p:cNvSpPr/>
          <p:nvPr/>
        </p:nvSpPr>
        <p:spPr>
          <a:xfrm>
            <a:off x="342901" y="905970"/>
            <a:ext cx="11849099" cy="4417630"/>
          </a:xfrm>
          <a:custGeom>
            <a:avLst/>
            <a:gdLst>
              <a:gd name="connsiteX0" fmla="*/ 11849099 w 11849099"/>
              <a:gd name="connsiteY0" fmla="*/ 0 h 4417630"/>
              <a:gd name="connsiteX1" fmla="*/ 11849099 w 11849099"/>
              <a:gd name="connsiteY1" fmla="*/ 510823 h 4417630"/>
              <a:gd name="connsiteX2" fmla="*/ 9639347 w 11849099"/>
              <a:gd name="connsiteY2" fmla="*/ 4352790 h 4417630"/>
              <a:gd name="connsiteX3" fmla="*/ 9619532 w 11849099"/>
              <a:gd name="connsiteY3" fmla="*/ 4378521 h 4417630"/>
              <a:gd name="connsiteX4" fmla="*/ 9618328 w 11849099"/>
              <a:gd name="connsiteY4" fmla="*/ 4380306 h 4417630"/>
              <a:gd name="connsiteX5" fmla="*/ 9615584 w 11849099"/>
              <a:gd name="connsiteY5" fmla="*/ 4382157 h 4417630"/>
              <a:gd name="connsiteX6" fmla="*/ 9591753 w 11849099"/>
              <a:gd name="connsiteY6" fmla="*/ 4400146 h 4417630"/>
              <a:gd name="connsiteX7" fmla="*/ 9584593 w 11849099"/>
              <a:gd name="connsiteY7" fmla="*/ 4403057 h 4417630"/>
              <a:gd name="connsiteX8" fmla="*/ 9577835 w 11849099"/>
              <a:gd name="connsiteY8" fmla="*/ 4407614 h 4417630"/>
              <a:gd name="connsiteX9" fmla="*/ 9568988 w 11849099"/>
              <a:gd name="connsiteY9" fmla="*/ 4409402 h 4417630"/>
              <a:gd name="connsiteX10" fmla="*/ 9561333 w 11849099"/>
              <a:gd name="connsiteY10" fmla="*/ 4412515 h 4417630"/>
              <a:gd name="connsiteX11" fmla="*/ 9539685 w 11849099"/>
              <a:gd name="connsiteY11" fmla="*/ 4415323 h 4417630"/>
              <a:gd name="connsiteX12" fmla="*/ 9528266 w 11849099"/>
              <a:gd name="connsiteY12" fmla="*/ 4417630 h 4417630"/>
              <a:gd name="connsiteX13" fmla="*/ 0 w 11849099"/>
              <a:gd name="connsiteY13" fmla="*/ 4417630 h 4417630"/>
              <a:gd name="connsiteX14" fmla="*/ 0 w 11849099"/>
              <a:gd name="connsiteY14" fmla="*/ 4162856 h 4417630"/>
              <a:gd name="connsiteX15" fmla="*/ 9454852 w 11849099"/>
              <a:gd name="connsiteY15" fmla="*/ 4162856 h 441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49099" h="4417630">
                <a:moveTo>
                  <a:pt x="11849099" y="0"/>
                </a:moveTo>
                <a:lnTo>
                  <a:pt x="11849099" y="510823"/>
                </a:lnTo>
                <a:lnTo>
                  <a:pt x="9639347" y="4352790"/>
                </a:lnTo>
                <a:lnTo>
                  <a:pt x="9619532" y="4378521"/>
                </a:lnTo>
                <a:lnTo>
                  <a:pt x="9618328" y="4380306"/>
                </a:lnTo>
                <a:lnTo>
                  <a:pt x="9615584" y="4382157"/>
                </a:lnTo>
                <a:lnTo>
                  <a:pt x="9591753" y="4400146"/>
                </a:lnTo>
                <a:lnTo>
                  <a:pt x="9584593" y="4403057"/>
                </a:lnTo>
                <a:lnTo>
                  <a:pt x="9577835" y="4407614"/>
                </a:lnTo>
                <a:lnTo>
                  <a:pt x="9568988" y="4409402"/>
                </a:lnTo>
                <a:lnTo>
                  <a:pt x="9561333" y="4412515"/>
                </a:lnTo>
                <a:lnTo>
                  <a:pt x="9539685" y="4415323"/>
                </a:lnTo>
                <a:lnTo>
                  <a:pt x="9528266" y="4417630"/>
                </a:lnTo>
                <a:lnTo>
                  <a:pt x="0" y="4417630"/>
                </a:lnTo>
                <a:lnTo>
                  <a:pt x="0" y="4162856"/>
                </a:lnTo>
                <a:lnTo>
                  <a:pt x="9454852" y="4162856"/>
                </a:lnTo>
                <a:close/>
              </a:path>
            </a:pathLst>
          </a:custGeom>
          <a:solidFill>
            <a:schemeClr val="accent4"/>
          </a:solidFill>
          <a:ln w="112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979410-D55A-2537-D542-A2883AEB653D}"/>
              </a:ext>
            </a:extLst>
          </p:cNvPr>
          <p:cNvCxnSpPr>
            <a:cxnSpLocks/>
          </p:cNvCxnSpPr>
          <p:nvPr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9DEBB7-21E9-2F05-FB2B-3BDD18512B15}"/>
              </a:ext>
            </a:extLst>
          </p:cNvPr>
          <p:cNvCxnSpPr>
            <a:cxnSpLocks/>
          </p:cNvCxnSpPr>
          <p:nvPr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6F8D719-2B49-447B-9B7B-DC72A26B3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870" y="4050545"/>
            <a:ext cx="5403130" cy="82625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6A2F6-09EE-411D-ABA1-2E989674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869" y="2362200"/>
            <a:ext cx="7231930" cy="1220079"/>
          </a:xfrm>
        </p:spPr>
        <p:txBody>
          <a:bodyPr anchor="b"/>
          <a:lstStyle>
            <a:lvl1pPr algn="l"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CA9E157-4D85-1AB2-E19F-D117B80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799" y="6062849"/>
            <a:ext cx="876303" cy="137160"/>
          </a:xfrm>
        </p:spPr>
        <p:txBody>
          <a:bodyPr/>
          <a:lstStyle>
            <a:lvl1pPr algn="r">
              <a:defRPr/>
            </a:lvl1pPr>
          </a:lstStyle>
          <a:p>
            <a:fld id="{61FBED5F-1B5F-4555-A5AF-B566EF5E4788}" type="datetime1">
              <a:rPr lang="en-US" smtClean="0"/>
              <a:pPr/>
              <a:t>1/12/2026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8433F2-B98C-728C-636D-BD3ACBD5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6498" y="6062849"/>
            <a:ext cx="5050971" cy="137160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F700392-889C-F600-17AC-B5FC445F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62849"/>
            <a:ext cx="274320" cy="1371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 b="1"/>
            </a:lvl1pPr>
          </a:lstStyle>
          <a:p>
            <a:fld id="{B2643E34-DC33-45ED-8E33-EC0D5991E9A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2F7170-1612-9E12-526C-B61F4B14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868" y="1022350"/>
            <a:ext cx="1788843" cy="5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5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BDFA8-3817-4733-A7E6-C391835FC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524000"/>
            <a:ext cx="10820400" cy="419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8890C-677F-4C91-82E6-627D8C881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76498" y="6062849"/>
            <a:ext cx="7239000" cy="1371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FBA51-83A7-418F-9111-FF640E9D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34E2178-9128-F9D1-4982-E87C0CB4A24B}"/>
              </a:ext>
            </a:extLst>
          </p:cNvPr>
          <p:cNvSpPr txBox="1">
            <a:spLocks/>
          </p:cNvSpPr>
          <p:nvPr userDrawn="1"/>
        </p:nvSpPr>
        <p:spPr>
          <a:xfrm>
            <a:off x="1029083" y="6062849"/>
            <a:ext cx="128016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|     hexagon.com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3AAF6-AC6B-C9F0-94DC-E9DD2056262A}"/>
              </a:ext>
            </a:extLst>
          </p:cNvPr>
          <p:cNvSpPr txBox="1"/>
          <p:nvPr userDrawn="1"/>
        </p:nvSpPr>
        <p:spPr>
          <a:xfrm>
            <a:off x="685800" y="6062849"/>
            <a:ext cx="274320" cy="1371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fld id="{F7CB609A-DE6C-4C18-B01D-E017ECDC0A5B}" type="slidenum">
              <a:rPr lang="en-US" sz="800" b="1" smtClean="0"/>
              <a:pPr algn="l">
                <a:lnSpc>
                  <a:spcPct val="100000"/>
                </a:lnSpc>
                <a:spcBef>
                  <a:spcPts val="1200"/>
                </a:spcBef>
              </a:pPr>
              <a:t>‹#›</a:t>
            </a:fld>
            <a:endParaRPr lang="en-US" sz="800" b="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0F9922-9B5B-68A3-9952-72784B6240E5}"/>
              </a:ext>
            </a:extLst>
          </p:cNvPr>
          <p:cNvCxnSpPr>
            <a:cxnSpLocks/>
          </p:cNvCxnSpPr>
          <p:nvPr userDrawn="1"/>
        </p:nvCxnSpPr>
        <p:spPr>
          <a:xfrm>
            <a:off x="342900" y="0"/>
            <a:ext cx="0" cy="685800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6B519D-C908-8A95-59F3-2FB2C2491814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900" y="6515100"/>
            <a:ext cx="11849100" cy="0"/>
          </a:xfrm>
          <a:prstGeom prst="line">
            <a:avLst/>
          </a:prstGeom>
          <a:ln w="12700" cap="flat">
            <a:solidFill>
              <a:srgbClr val="B9B9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9E584DBB-B0F2-49B7-7FDB-4D1E5FF33AB0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0934700" y="5996072"/>
            <a:ext cx="914400" cy="2578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AF948-68C6-4080-96A4-341B3E726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15500" y="6062849"/>
            <a:ext cx="876303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20B3903-568E-43AC-BD1F-FE7DE148EB0A}" type="datetime1">
              <a:rPr lang="en-US" smtClean="0"/>
              <a:pPr/>
              <a:t>1/12/2026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23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68" r:id="rId13"/>
    <p:sldLayoutId id="2147483712" r:id="rId14"/>
    <p:sldLayoutId id="2147483713" r:id="rId15"/>
    <p:sldLayoutId id="2147483714" r:id="rId16"/>
    <p:sldLayoutId id="2147483717" r:id="rId17"/>
    <p:sldLayoutId id="2147483718" r:id="rId18"/>
    <p:sldLayoutId id="2147483669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40" r:id="rId25"/>
    <p:sldLayoutId id="2147483741" r:id="rId26"/>
    <p:sldLayoutId id="2147483671" r:id="rId27"/>
    <p:sldLayoutId id="2147483686" r:id="rId28"/>
    <p:sldLayoutId id="2147483742" r:id="rId29"/>
    <p:sldLayoutId id="2147483743" r:id="rId30"/>
    <p:sldLayoutId id="2147483672" r:id="rId31"/>
    <p:sldLayoutId id="2147483749" r:id="rId32"/>
    <p:sldLayoutId id="2147483744" r:id="rId33"/>
    <p:sldLayoutId id="2147483745" r:id="rId34"/>
    <p:sldLayoutId id="2147483746" r:id="rId35"/>
    <p:sldLayoutId id="2147483747" r:id="rId36"/>
    <p:sldLayoutId id="2147483700" r:id="rId37"/>
    <p:sldLayoutId id="2147483701" r:id="rId38"/>
    <p:sldLayoutId id="2147483710" r:id="rId39"/>
    <p:sldLayoutId id="2147483711" r:id="rId40"/>
    <p:sldLayoutId id="2147483674" r:id="rId41"/>
    <p:sldLayoutId id="2147483675" r:id="rId42"/>
    <p:sldLayoutId id="2147483759" r:id="rId43"/>
    <p:sldLayoutId id="2147483760" r:id="rId44"/>
    <p:sldLayoutId id="2147483676" r:id="rId45"/>
    <p:sldLayoutId id="2147483684" r:id="rId46"/>
    <p:sldLayoutId id="2147483678" r:id="rId47"/>
    <p:sldLayoutId id="2147483685" r:id="rId48"/>
    <p:sldLayoutId id="2147483761" r:id="rId49"/>
    <p:sldLayoutId id="2147483762" r:id="rId50"/>
    <p:sldLayoutId id="2147483763" r:id="rId51"/>
    <p:sldLayoutId id="2147483764" r:id="rId52"/>
    <p:sldLayoutId id="2147483765" r:id="rId53"/>
    <p:sldLayoutId id="2147483766" r:id="rId54"/>
    <p:sldLayoutId id="2147483707" r:id="rId55"/>
    <p:sldLayoutId id="2147483708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1" r:id="rId62"/>
    <p:sldLayoutId id="2147483730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  <p:sldLayoutId id="2147483738" r:id="rId70"/>
    <p:sldLayoutId id="2147483680" r:id="rId71"/>
    <p:sldLayoutId id="2147483709" r:id="rId72"/>
    <p:sldLayoutId id="2147483739" r:id="rId73"/>
    <p:sldLayoutId id="2147483752" r:id="rId74"/>
    <p:sldLayoutId id="2147483679" r:id="rId75"/>
    <p:sldLayoutId id="2147483704" r:id="rId76"/>
    <p:sldLayoutId id="2147483705" r:id="rId77"/>
    <p:sldLayoutId id="2147483724" r:id="rId78"/>
    <p:sldLayoutId id="2147483755" r:id="rId79"/>
    <p:sldLayoutId id="2147483756" r:id="rId80"/>
    <p:sldLayoutId id="2147483753" r:id="rId81"/>
    <p:sldLayoutId id="2147483754" r:id="rId82"/>
    <p:sldLayoutId id="2147483757" r:id="rId83"/>
    <p:sldLayoutId id="2147483758" r:id="rId84"/>
    <p:sldLayoutId id="2147483767" r:id="rId85"/>
    <p:sldLayoutId id="2147483768" r:id="rId86"/>
    <p:sldLayoutId id="2147483751" r:id="rId87"/>
    <p:sldLayoutId id="2147483750" r:id="rId88"/>
    <p:sldLayoutId id="2147483748" r:id="rId89"/>
    <p:sldLayoutId id="2147483839" r:id="rId9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5475" indent="-1651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8513" indent="-1730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9963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1560" userDrawn="1">
          <p15:clr>
            <a:srgbClr val="A4A3A4"/>
          </p15:clr>
        </p15:guide>
        <p15:guide id="5" pos="2712" userDrawn="1">
          <p15:clr>
            <a:srgbClr val="FBAE40"/>
          </p15:clr>
        </p15:guide>
        <p15:guide id="6" pos="3840" userDrawn="1">
          <p15:clr>
            <a:srgbClr val="A4A3A4"/>
          </p15:clr>
        </p15:guide>
        <p15:guide id="7" pos="4992" userDrawn="1">
          <p15:clr>
            <a:srgbClr val="FBAE40"/>
          </p15:clr>
        </p15:guide>
        <p15:guide id="8" pos="6120" userDrawn="1">
          <p15:clr>
            <a:srgbClr val="A4A3A4"/>
          </p15:clr>
        </p15:guide>
        <p15:guide id="9" pos="7248" userDrawn="1">
          <p15:clr>
            <a:srgbClr val="F26B43"/>
          </p15:clr>
        </p15:guide>
        <p15:guide id="10" orient="horz" userDrawn="1">
          <p15:clr>
            <a:srgbClr val="F26B43"/>
          </p15:clr>
        </p15:guide>
        <p15:guide id="11" orient="horz" pos="4320" userDrawn="1">
          <p15:clr>
            <a:srgbClr val="F26B43"/>
          </p15:clr>
        </p15:guide>
        <p15:guide id="12" orient="horz" pos="432" userDrawn="1">
          <p15:clr>
            <a:srgbClr val="F26B43"/>
          </p15:clr>
        </p15:guide>
        <p15:guide id="13" orient="horz" pos="960" userDrawn="1">
          <p15:clr>
            <a:srgbClr val="5ACBF0"/>
          </p15:clr>
        </p15:guide>
        <p15:guide id="14" orient="horz" pos="1488" userDrawn="1">
          <p15:clr>
            <a:srgbClr val="FBAE40"/>
          </p15:clr>
        </p15:guide>
        <p15:guide id="15" orient="horz" pos="2016" userDrawn="1">
          <p15:clr>
            <a:srgbClr val="A4A3A4"/>
          </p15:clr>
        </p15:guide>
        <p15:guide id="16" orient="horz" pos="2544" userDrawn="1">
          <p15:clr>
            <a:srgbClr val="FBAE40"/>
          </p15:clr>
        </p15:guide>
        <p15:guide id="17" orient="horz" pos="3072" userDrawn="1">
          <p15:clr>
            <a:srgbClr val="A4A3A4"/>
          </p15:clr>
        </p15:guide>
        <p15:guide id="18" orient="horz" pos="36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16F2C64-C8C0-A483-1135-AA84F8CA9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870" y="4050545"/>
            <a:ext cx="5403130" cy="826256"/>
          </a:xfrm>
        </p:spPr>
        <p:txBody>
          <a:bodyPr/>
          <a:lstStyle/>
          <a:p>
            <a:r>
              <a:rPr lang="en-US"/>
              <a:t>January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8D3F8A-8FCA-BF9F-79C6-416B66836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869" y="2362200"/>
            <a:ext cx="7231930" cy="1220079"/>
          </a:xfrm>
        </p:spPr>
        <p:txBody>
          <a:bodyPr/>
          <a:lstStyle/>
          <a:p>
            <a:r>
              <a:rPr lang="en-US"/>
              <a:t>SA/Inspire </a:t>
            </a:r>
            <a:br>
              <a:rPr lang="en-US"/>
            </a:br>
            <a:r>
              <a:rPr lang="en-US"/>
              <a:t>Product Council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C4BB5-46A0-A476-A960-2A253F80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62849"/>
            <a:ext cx="274320" cy="137160"/>
          </a:xfrm>
        </p:spPr>
        <p:txBody>
          <a:bodyPr/>
          <a:lstStyle/>
          <a:p>
            <a:fld id="{B2643E34-DC33-45ED-8E33-EC0D5991E9A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18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26F4F-1A40-9A33-1C91-7C5F62445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1EE7C-957D-4B9B-B79E-20A1ABDF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5DBC88-E43A-E7B9-4A3D-10746021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4747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300" y="2816555"/>
            <a:ext cx="7200900" cy="1676401"/>
          </a:xfrm>
        </p:spPr>
        <p:txBody>
          <a:bodyPr anchor="t">
            <a:normAutofit/>
          </a:bodyPr>
          <a:lstStyle/>
          <a:p>
            <a:r>
              <a:rPr lang="en-US"/>
              <a:t>SpatialAnalyzer OPC UA Integration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quarter" idx="13"/>
          </p:nvPr>
        </p:nvSpPr>
        <p:spPr>
          <a:xfrm>
            <a:off x="4305300" y="4876800"/>
            <a:ext cx="7200900" cy="457200"/>
          </a:xfrm>
        </p:spPr>
        <p:txBody>
          <a:bodyPr>
            <a:normAutofit/>
          </a:bodyPr>
          <a:lstStyle/>
          <a:p>
            <a:r>
              <a:rPr lang="en-US"/>
              <a:t>Connecting Metrology Processes with OPC UA for Smart Manufacturing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1FAE3B-C48B-BF20-F93E-53F83E130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724400" cy="4191000"/>
          </a:xfrm>
        </p:spPr>
        <p:txBody>
          <a:bodyPr vert="horz" lIns="0" tIns="0" rIns="0" bIns="0" rtlCol="0" anchor="t">
            <a:normAutofit/>
          </a:bodyPr>
          <a:lstStyle/>
          <a:p>
            <a:pPr marL="226695" indent="-226695"/>
            <a:r>
              <a:rPr lang="en-US"/>
              <a:t>Goal: Enable event-driven, automated measurement execution in SA by subscribing to OPC UA tags exposed by shop-floor PLCs or line controllers.</a:t>
            </a:r>
          </a:p>
          <a:p>
            <a:pPr marL="226695" indent="-226695"/>
            <a:r>
              <a:rPr lang="en-US" b="1"/>
              <a:t>Key Benefits:</a:t>
            </a:r>
            <a:endParaRPr lang="en-US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Real-time, triggering of measurement plans based on production states (e.g., “part clamped,” “fixture ready,” “position verified”).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Reduced operator interaction, cycle-time, and variability.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Standard, scalable integration aligned with Industry 4.0 architectures.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26695" indent="-226695"/>
            <a:endParaRPr lang="en-US">
              <a:cs typeface="Arial" panose="020B0604020202020204"/>
            </a:endParaRPr>
          </a:p>
        </p:txBody>
      </p:sp>
      <p:pic>
        <p:nvPicPr>
          <p:cNvPr id="3" name="Picture 2" descr="A diagram of a process&#10;&#10;AI-generated content may be incorrect.">
            <a:extLst>
              <a:ext uri="{FF2B5EF4-FFF2-40B4-BE49-F238E27FC236}">
                <a16:creationId xmlns:a16="http://schemas.microsoft.com/office/drawing/2014/main" id="{31C470E4-0204-7A67-1240-DCFB8B66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11" y="923846"/>
            <a:ext cx="6325564" cy="4195257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685294-6AE2-61EB-5D2E-DC9FFBD4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 anchor="t">
            <a:normAutofit/>
          </a:bodyPr>
          <a:lstStyle/>
          <a:p>
            <a:r>
              <a:rPr lang="en-US"/>
              <a:t>SA OPC UA Overview 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3623CC7-AA72-C40D-00B8-11E9FF8EAE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62663"/>
            <a:ext cx="274638" cy="138112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B2643E34-DC33-45ED-8E33-EC0D5991E9A4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3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3FE67-C733-F516-13C8-B163FE83F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724400" cy="4191000"/>
          </a:xfrm>
        </p:spPr>
        <p:txBody>
          <a:bodyPr vert="horz" lIns="0" tIns="0" rIns="0" bIns="0" rtlCol="0">
            <a:normAutofit/>
          </a:bodyPr>
          <a:lstStyle/>
          <a:p>
            <a:pPr marL="226695" indent="-226695">
              <a:lnSpc>
                <a:spcPct val="90000"/>
              </a:lnSpc>
            </a:pPr>
            <a:r>
              <a:rPr lang="en-US" b="1"/>
              <a:t>Seamless automation via OPC UA:</a:t>
            </a:r>
            <a:r>
              <a:rPr lang="en-US"/>
              <a:t> Standardized protocol lets SA respond to PLC signals </a:t>
            </a:r>
            <a:r>
              <a:rPr lang="en-US" b="1"/>
              <a:t>without custom middleware</a:t>
            </a:r>
            <a:r>
              <a:rPr lang="en-US"/>
              <a:t>, enabling clean, bidirectional communication.</a:t>
            </a:r>
          </a:p>
          <a:p>
            <a:pPr marL="226695" indent="-226695">
              <a:lnSpc>
                <a:spcPct val="90000"/>
              </a:lnSpc>
            </a:pPr>
            <a:r>
              <a:rPr lang="en-US" b="1"/>
              <a:t>Event‑driven measurement execution:</a:t>
            </a:r>
            <a:r>
              <a:rPr lang="en-US"/>
              <a:t> PLC triggers SA MP runs when production conditions are met (e.g., </a:t>
            </a:r>
            <a:r>
              <a:rPr lang="en-US" b="1"/>
              <a:t>part in position</a:t>
            </a:r>
            <a:r>
              <a:rPr lang="en-US"/>
              <a:t>, </a:t>
            </a:r>
            <a:r>
              <a:rPr lang="en-US" b="1"/>
              <a:t>fixture locked</a:t>
            </a:r>
            <a:r>
              <a:rPr lang="en-US"/>
              <a:t>), cutting delays and manual intervention.</a:t>
            </a:r>
          </a:p>
          <a:p>
            <a:pPr marL="226695" indent="-226695">
              <a:lnSpc>
                <a:spcPct val="90000"/>
              </a:lnSpc>
            </a:pPr>
            <a:r>
              <a:rPr lang="en-US" b="1"/>
              <a:t>Reliable, repeatable, traceable workflows:</a:t>
            </a:r>
            <a:r>
              <a:rPr lang="en-US"/>
              <a:t> Automated triggers reduce timing/execution errors, improve repeatability, and produce </a:t>
            </a:r>
            <a:r>
              <a:rPr lang="en-US" b="1"/>
              <a:t>structured, auditable data</a:t>
            </a:r>
            <a:r>
              <a:rPr lang="en-US"/>
              <a:t> for aerospace compliance.</a:t>
            </a:r>
          </a:p>
          <a:p>
            <a:pPr marL="226695" indent="-226695">
              <a:lnSpc>
                <a:spcPct val="90000"/>
              </a:lnSpc>
            </a:pPr>
            <a:r>
              <a:rPr lang="en-US" b="1"/>
              <a:t>Productivity and scalability:</a:t>
            </a:r>
            <a:r>
              <a:rPr lang="en-US"/>
              <a:t> Shorter cycles and higher throughput today, with an architecture that </a:t>
            </a:r>
            <a:r>
              <a:rPr lang="en-US" b="1"/>
              <a:t>scales to Smart Factory/Industry 4.0</a:t>
            </a:r>
            <a:r>
              <a:rPr lang="en-US"/>
              <a:t> initiatives.</a:t>
            </a:r>
          </a:p>
          <a:p>
            <a:pPr marL="226695" indent="-226695">
              <a:lnSpc>
                <a:spcPct val="90000"/>
              </a:lnSpc>
            </a:pPr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C30E894-8193-08AF-9B43-02D05281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 anchor="t">
            <a:normAutofit/>
          </a:bodyPr>
          <a:lstStyle/>
          <a:p>
            <a:r>
              <a:rPr lang="en-US"/>
              <a:t>SA – OPC UA Automated MP Execution Triggered by PLC Events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2568DE-43BD-5E7A-CE07-6FEB1826C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9114" y="1595120"/>
            <a:ext cx="6099665" cy="40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3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52504-CAA3-E338-DF1C-00002EF56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724400" cy="4191000"/>
          </a:xfrm>
        </p:spPr>
        <p:txBody>
          <a:bodyPr vert="horz" lIns="0" tIns="0" rIns="0" bIns="0" rtlCol="0" anchor="t">
            <a:normAutofit/>
          </a:bodyPr>
          <a:lstStyle/>
          <a:p>
            <a:pPr marL="226695" indent="-226695">
              <a:lnSpc>
                <a:spcPct val="90000"/>
              </a:lnSpc>
            </a:pPr>
            <a:endParaRPr lang="en-US" sz="1200" b="1">
              <a:cs typeface="Arial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sz="12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9F851-57A9-BE70-0C55-EEE16757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 anchor="t">
            <a:normAutofit/>
          </a:bodyPr>
          <a:lstStyle/>
          <a:p>
            <a:r>
              <a:rPr lang="en-US" b="1"/>
              <a:t>SA OPC UA for Metrology Guided Production Systems</a:t>
            </a: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DC510-FF87-3D9E-2FCE-389E2E711E63}"/>
              </a:ext>
            </a:extLst>
          </p:cNvPr>
          <p:cNvSpPr txBox="1"/>
          <p:nvPr/>
        </p:nvSpPr>
        <p:spPr>
          <a:xfrm>
            <a:off x="686637" y="1620297"/>
            <a:ext cx="5007429" cy="3839542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/>
          <a:p>
            <a:pPr marL="226695" indent="-226695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sz="1600" b="1">
                <a:cs typeface="Arial"/>
              </a:rPr>
              <a:t>Standardized, secure OPC UA: Interoperable SA ↔ Production data exchange.</a:t>
            </a:r>
          </a:p>
          <a:p>
            <a:pPr marL="226695" indent="-226695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sz="1600" b="1">
                <a:cs typeface="Arial"/>
              </a:rPr>
              <a:t>Real‑time &amp; event‑driven streaming: Dimensional results and status (coordinates, deviations, tolerances) published during/after MP execution for adaptive decisions.</a:t>
            </a:r>
          </a:p>
          <a:p>
            <a:pPr marL="226695" indent="-226695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sz="1600" b="1">
                <a:cs typeface="Arial"/>
              </a:rPr>
              <a:t>Traceability &amp; quality control: Production System links data to work orders/serials/station/instrument/operator/time; enables auto‑hold/rework, dashboards/SPC, and aerospace compliance (FAI/AS9102).</a:t>
            </a:r>
          </a:p>
          <a:p>
            <a:pPr marL="226695" indent="-226695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sz="1600" b="1">
                <a:cs typeface="Arial"/>
              </a:rPr>
              <a:t>Scalable, structured integration: OPC UA info models/semantic tags; bridges ERP and PLC/robot/SCADA; supports multi‑station/multi‑instrument synchronization.</a:t>
            </a:r>
          </a:p>
          <a:p>
            <a:pPr marL="226695" indent="-226695">
              <a:spcBef>
                <a:spcPts val="1200"/>
              </a:spcBef>
              <a:buFont typeface="Arial" panose="020B0604020202020204" pitchFamily="34" charset="0"/>
              <a:buChar char="−"/>
            </a:pPr>
            <a:endParaRPr lang="en-US" sz="1600" b="1">
              <a:cs typeface="Arial"/>
            </a:endParaRPr>
          </a:p>
          <a:p>
            <a:pPr marL="226695" indent="-226695">
              <a:spcBef>
                <a:spcPts val="1200"/>
              </a:spcBef>
              <a:buFont typeface="Arial" panose="020B0604020202020204" pitchFamily="34" charset="0"/>
              <a:buChar char="−"/>
            </a:pPr>
            <a:endParaRPr lang="en-US" sz="1600" b="1">
              <a:cs typeface="Arial"/>
            </a:endParaRPr>
          </a:p>
        </p:txBody>
      </p:sp>
      <p:pic>
        <p:nvPicPr>
          <p:cNvPr id="8" name="Content Placeholder 7" descr="Diagram of a machine&#10;&#10;AI-generated content may be incorrect.">
            <a:extLst>
              <a:ext uri="{FF2B5EF4-FFF2-40B4-BE49-F238E27FC236}">
                <a16:creationId xmlns:a16="http://schemas.microsoft.com/office/drawing/2014/main" id="{3A7A102C-F448-E071-AAE1-DD8E0448F1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374810"/>
            <a:ext cx="5704114" cy="38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F7B3D-AB2F-AB19-83A1-C8913B772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724400" cy="4191000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26695" indent="-226695">
              <a:lnSpc>
                <a:spcPct val="90000"/>
              </a:lnSpc>
            </a:pPr>
            <a:endParaRPr lang="en-US" sz="1200" b="1">
              <a:cs typeface="Arial"/>
            </a:endParaRPr>
          </a:p>
          <a:p>
            <a:pPr marL="226695" indent="-226695"/>
            <a:r>
              <a:rPr lang="en-US" b="1">
                <a:latin typeface="Segoe UI"/>
                <a:cs typeface="Segoe UI"/>
              </a:rPr>
              <a:t>Real‑time OPC UA communication:</a:t>
            </a:r>
            <a:r>
              <a:rPr lang="en-US">
                <a:latin typeface="Segoe UI"/>
                <a:cs typeface="Segoe UI"/>
              </a:rPr>
              <a:t> SA acts as an OPC UA client—subscribes to robot/PLC tags and publishes measurement feedback for adaptive control.</a:t>
            </a:r>
            <a:endParaRPr lang="en-US" sz="1200">
              <a:cs typeface="Arial" panose="020B0604020202020204"/>
            </a:endParaRPr>
          </a:p>
          <a:p>
            <a:pPr marL="226695" indent="-226695"/>
            <a:r>
              <a:rPr lang="en-US" b="1">
                <a:latin typeface="Segoe UI"/>
                <a:cs typeface="Segoe UI"/>
              </a:rPr>
              <a:t>Event‑driven execution:</a:t>
            </a:r>
            <a:r>
              <a:rPr lang="en-US">
                <a:latin typeface="Segoe UI"/>
                <a:cs typeface="Segoe UI"/>
              </a:rPr>
              <a:t> SA Measurement Plans are triggered by robot states (e.g., </a:t>
            </a:r>
            <a:r>
              <a:rPr lang="en-US" i="1">
                <a:latin typeface="Segoe UI"/>
                <a:cs typeface="Segoe UI"/>
              </a:rPr>
              <a:t>Ready for Scan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i="1">
                <a:latin typeface="Segoe UI"/>
                <a:cs typeface="Segoe UI"/>
              </a:rPr>
              <a:t>Move Complete</a:t>
            </a:r>
            <a:r>
              <a:rPr lang="en-US">
                <a:latin typeface="Segoe UI"/>
                <a:cs typeface="Segoe UI"/>
              </a:rPr>
              <a:t>) via OPC UA events.</a:t>
            </a:r>
            <a:endParaRPr lang="en-US" sz="2400"/>
          </a:p>
          <a:p>
            <a:pPr marL="226695" indent="-226695"/>
            <a:r>
              <a:rPr lang="en-US" b="1">
                <a:latin typeface="Segoe UI"/>
                <a:cs typeface="Segoe UI"/>
              </a:rPr>
              <a:t>Closed‑loop, adaptive path control:</a:t>
            </a:r>
            <a:r>
              <a:rPr lang="en-US">
                <a:latin typeface="Segoe UI"/>
                <a:cs typeface="Segoe UI"/>
              </a:rPr>
              <a:t> Live metrology (position/orientation/deviation) drives on‑the‑fly trajectory corrections until tolerance is met.</a:t>
            </a:r>
            <a:endParaRPr lang="en-US" sz="2400"/>
          </a:p>
          <a:p>
            <a:pPr marL="226695" indent="-226695"/>
            <a:r>
              <a:rPr lang="en-US" b="1">
                <a:latin typeface="Segoe UI"/>
                <a:cs typeface="Segoe UI"/>
              </a:rPr>
              <a:t>Standardized data &amp; traceability:</a:t>
            </a:r>
            <a:r>
              <a:rPr lang="en-US">
                <a:latin typeface="Segoe UI"/>
                <a:cs typeface="Segoe UI"/>
              </a:rPr>
              <a:t> Secure, platform‑independent OPC UA integration shares results/status (OK/NG, error codes) for validation and logging.</a:t>
            </a:r>
            <a:endParaRPr lang="en-US" sz="2400"/>
          </a:p>
          <a:p>
            <a:pPr marL="226695" indent="-226695">
              <a:lnSpc>
                <a:spcPct val="90000"/>
              </a:lnSpc>
            </a:pPr>
            <a:endParaRPr lang="en-US" sz="1200">
              <a:cs typeface="Arial"/>
            </a:endParaRPr>
          </a:p>
        </p:txBody>
      </p:sp>
      <p:pic>
        <p:nvPicPr>
          <p:cNvPr id="5" name="Content Placeholder 4" descr="A diagram of a robot&#10;&#10;AI-generated content may be incorrect.">
            <a:extLst>
              <a:ext uri="{FF2B5EF4-FFF2-40B4-BE49-F238E27FC236}">
                <a16:creationId xmlns:a16="http://schemas.microsoft.com/office/drawing/2014/main" id="{4D500BBF-2D83-97EC-5012-1110EC1995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07844" y="1416222"/>
            <a:ext cx="6355856" cy="430392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968213-B272-91DB-F5F8-340F1626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 anchor="t">
            <a:normAutofit/>
          </a:bodyPr>
          <a:lstStyle/>
          <a:p>
            <a:r>
              <a:rPr lang="en-US" b="1"/>
              <a:t>SA OPC UA Integration for Adaptive Robot Control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0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A008-AC6D-EC2E-FCB5-B5456D99E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724400" cy="4191000"/>
          </a:xfrm>
        </p:spPr>
        <p:txBody>
          <a:bodyPr vert="horz" lIns="0" tIns="0" rIns="0" bIns="0" rtlCol="0" anchor="t">
            <a:normAutofit/>
          </a:bodyPr>
          <a:lstStyle/>
          <a:p>
            <a:pPr marL="226695" indent="-226695"/>
            <a:r>
              <a:rPr lang="en-US" sz="1800" b="1">
                <a:latin typeface="Segoe UI"/>
                <a:cs typeface="Segoe UI"/>
              </a:rPr>
              <a:t>Standardized OPC UA exchange:</a:t>
            </a:r>
            <a:r>
              <a:rPr lang="en-US" sz="1800">
                <a:latin typeface="Segoe UI"/>
                <a:cs typeface="Segoe UI"/>
              </a:rPr>
              <a:t> Secure, interoperable SA ↔ MES connectivity.</a:t>
            </a:r>
            <a:endParaRPr lang="en-US" sz="1400">
              <a:cs typeface="Arial" panose="020B0604020202020204"/>
            </a:endParaRPr>
          </a:p>
          <a:p>
            <a:pPr marL="226695" indent="-226695"/>
            <a:r>
              <a:rPr lang="en-US" sz="1800" b="1">
                <a:latin typeface="Segoe UI"/>
                <a:cs typeface="Segoe UI"/>
              </a:rPr>
              <a:t>Real‑time streaming + events:</a:t>
            </a:r>
            <a:r>
              <a:rPr lang="en-US" sz="1800">
                <a:latin typeface="Segoe UI"/>
                <a:cs typeface="Segoe UI"/>
              </a:rPr>
              <a:t> Publish dimensional results live or on step completion during MP execution to enable adaptive decisions.</a:t>
            </a:r>
            <a:endParaRPr lang="en-US" sz="2800"/>
          </a:p>
          <a:p>
            <a:pPr marL="226695" indent="-226695"/>
            <a:r>
              <a:rPr lang="en-US" sz="1800" b="1">
                <a:latin typeface="Segoe UI"/>
                <a:cs typeface="Segoe UI"/>
              </a:rPr>
              <a:t>Structured, semantic data:</a:t>
            </a:r>
            <a:r>
              <a:rPr lang="en-US" sz="1800">
                <a:latin typeface="Segoe UI"/>
                <a:cs typeface="Segoe UI"/>
              </a:rPr>
              <a:t> OPC UA information models/tags for efficient, auditable MES consumption.</a:t>
            </a:r>
            <a:endParaRPr lang="en-US" sz="2800"/>
          </a:p>
          <a:p>
            <a:pPr marL="226695" indent="-226695"/>
            <a:r>
              <a:rPr lang="en-US" sz="1800" b="1">
                <a:latin typeface="Segoe UI"/>
                <a:cs typeface="Segoe UI"/>
              </a:rPr>
              <a:t>Scalable integration:</a:t>
            </a:r>
            <a:r>
              <a:rPr lang="en-US" sz="1800">
                <a:latin typeface="Segoe UI"/>
                <a:cs typeface="Segoe UI"/>
              </a:rPr>
              <a:t> Supports multi‑station, multi‑instrument cells with synchronized metrology data.</a:t>
            </a:r>
            <a:endParaRPr lang="en-US" sz="2800"/>
          </a:p>
          <a:p>
            <a:pPr marL="226695" indent="-226695">
              <a:lnSpc>
                <a:spcPct val="90000"/>
              </a:lnSpc>
            </a:pPr>
            <a:endParaRPr lang="en-US" sz="1400">
              <a:cs typeface="Arial" panose="020B0604020202020204"/>
            </a:endParaRPr>
          </a:p>
        </p:txBody>
      </p:sp>
      <p:pic>
        <p:nvPicPr>
          <p:cNvPr id="5" name="Content Placeholder 4" descr="Diagram of a computer&#10;&#10;AI-generated content may be incorrect.">
            <a:extLst>
              <a:ext uri="{FF2B5EF4-FFF2-40B4-BE49-F238E27FC236}">
                <a16:creationId xmlns:a16="http://schemas.microsoft.com/office/drawing/2014/main" id="{85318627-11BD-2481-736E-4FBA036E5A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444707"/>
            <a:ext cx="5621437" cy="3751561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52007C5-2930-B3AD-EF92-B801E385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 anchor="t">
            <a:normAutofit/>
          </a:bodyPr>
          <a:lstStyle/>
          <a:p>
            <a:r>
              <a:rPr lang="en-US" b="1"/>
              <a:t>SA OPC UA for Remote Monitoring &amp; Diagnostics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4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3E8DF3-DEF9-C0BF-3653-723970B7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10820400" cy="548640"/>
          </a:xfrm>
        </p:spPr>
        <p:txBody>
          <a:bodyPr anchor="t">
            <a:normAutofit fontScale="90000"/>
          </a:bodyPr>
          <a:lstStyle/>
          <a:p>
            <a:r>
              <a:rPr lang="en-US" sz="2400"/>
              <a:t>SA OPC UA Demo</a:t>
            </a:r>
            <a:br>
              <a:rPr lang="en-US" sz="2400"/>
            </a:br>
            <a:r>
              <a:rPr lang="en-US" sz="2400"/>
              <a:t>PLC Commanding and Controlling Robotic Inspection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0D9AA3-9355-AD83-7839-0DD4CCA425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b="7232"/>
          <a:stretch>
            <a:fillRect/>
          </a:stretch>
        </p:blipFill>
        <p:spPr>
          <a:xfrm>
            <a:off x="685801" y="2362200"/>
            <a:ext cx="4724400" cy="3352800"/>
          </a:xfrm>
          <a:prstGeom prst="rect">
            <a:avLst/>
          </a:prstGeom>
          <a:noFill/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C159A6A-51D0-BDD4-E310-0C1C23C3F69E}"/>
              </a:ext>
            </a:extLst>
          </p:cNvPr>
          <p:cNvSpPr/>
          <p:nvPr/>
        </p:nvSpPr>
        <p:spPr>
          <a:xfrm>
            <a:off x="5400611" y="3431612"/>
            <a:ext cx="1597719" cy="484631"/>
          </a:xfrm>
          <a:prstGeom prst="left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61469-536D-D635-B1E8-43532F7F499D}"/>
              </a:ext>
            </a:extLst>
          </p:cNvPr>
          <p:cNvSpPr txBox="1"/>
          <p:nvPr/>
        </p:nvSpPr>
        <p:spPr>
          <a:xfrm>
            <a:off x="1160576" y="1830138"/>
            <a:ext cx="343709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>
                <a:cs typeface="Arial"/>
              </a:rPr>
              <a:t>OPC UA Server</a:t>
            </a: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A3EB8-D341-0408-A0BB-0911D031A059}"/>
              </a:ext>
            </a:extLst>
          </p:cNvPr>
          <p:cNvSpPr txBox="1"/>
          <p:nvPr/>
        </p:nvSpPr>
        <p:spPr>
          <a:xfrm>
            <a:off x="7762308" y="1945799"/>
            <a:ext cx="343709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>
                <a:cs typeface="Arial"/>
              </a:rPr>
              <a:t>SA OPC UA Client</a:t>
            </a:r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0A2BB-F994-2A96-A691-7AFE2DAB799D}"/>
              </a:ext>
            </a:extLst>
          </p:cNvPr>
          <p:cNvSpPr txBox="1"/>
          <p:nvPr/>
        </p:nvSpPr>
        <p:spPr>
          <a:xfrm>
            <a:off x="5478575" y="2664710"/>
            <a:ext cx="1432305" cy="76431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1600">
                <a:cs typeface="Arial"/>
              </a:rPr>
              <a:t>Commands</a:t>
            </a:r>
            <a:endParaRPr lang="en-US">
              <a:cs typeface="Arial"/>
            </a:endParaRPr>
          </a:p>
          <a:p>
            <a:pPr algn="ctr">
              <a:spcBef>
                <a:spcPts val="100"/>
              </a:spcBef>
            </a:pPr>
            <a:r>
              <a:rPr lang="en-US" sz="1600">
                <a:cs typeface="Arial"/>
              </a:rPr>
              <a:t>Variables</a:t>
            </a:r>
            <a:endParaRPr lang="en-US">
              <a:cs typeface="Arial" panose="020B0604020202020204"/>
            </a:endParaRPr>
          </a:p>
          <a:p>
            <a:pPr algn="ctr">
              <a:spcBef>
                <a:spcPts val="100"/>
              </a:spcBef>
            </a:pPr>
            <a:r>
              <a:rPr lang="en-US" sz="1600">
                <a:cs typeface="Arial"/>
              </a:rPr>
              <a:t>Error Handling</a:t>
            </a:r>
          </a:p>
        </p:txBody>
      </p:sp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C415CDD-E170-AE3D-1A56-9FB04FC5F28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994072" y="2363095"/>
            <a:ext cx="5032828" cy="33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26155DE-6474-528B-1249-700234FF2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779295"/>
            <a:ext cx="3301999" cy="293570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4" hidden="1">
            <a:extLst>
              <a:ext uri="{FF2B5EF4-FFF2-40B4-BE49-F238E27FC236}">
                <a16:creationId xmlns:a16="http://schemas.microsoft.com/office/drawing/2014/main" id="{356A7D69-477B-E465-1ED1-44BC9A6B70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04199" y="6062849"/>
            <a:ext cx="274320" cy="137160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B2643E34-DC33-45ED-8E33-EC0D5991E9A4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C2F1517-AC77-025E-7F58-1A11BDBD1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3529"/>
          <a:stretch>
            <a:fillRect/>
          </a:stretch>
        </p:blipFill>
        <p:spPr>
          <a:xfrm>
            <a:off x="1805109" y="1020255"/>
            <a:ext cx="8587639" cy="5553717"/>
          </a:xfrm>
          <a:custGeom>
            <a:avLst/>
            <a:gdLst>
              <a:gd name="connsiteX0" fmla="*/ 0 w 7581896"/>
              <a:gd name="connsiteY0" fmla="*/ 0 h 6510339"/>
              <a:gd name="connsiteX1" fmla="*/ 7581896 w 7581896"/>
              <a:gd name="connsiteY1" fmla="*/ 0 h 6510339"/>
              <a:gd name="connsiteX2" fmla="*/ 7581896 w 7581896"/>
              <a:gd name="connsiteY2" fmla="*/ 6510339 h 6510339"/>
              <a:gd name="connsiteX3" fmla="*/ 0 w 7581896"/>
              <a:gd name="connsiteY3" fmla="*/ 6510339 h 651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896" h="6510339">
                <a:moveTo>
                  <a:pt x="0" y="0"/>
                </a:moveTo>
                <a:lnTo>
                  <a:pt x="7581896" y="0"/>
                </a:lnTo>
                <a:lnTo>
                  <a:pt x="7581896" y="6510339"/>
                </a:lnTo>
                <a:lnTo>
                  <a:pt x="0" y="6510339"/>
                </a:lnTo>
                <a:close/>
              </a:path>
            </a:pathLst>
          </a:custGeom>
          <a:noFill/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208BC98C-DD86-C2A4-88CB-39090815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4857"/>
            <a:ext cx="4666895" cy="578530"/>
          </a:xfrm>
        </p:spPr>
        <p:txBody>
          <a:bodyPr anchor="t">
            <a:normAutofit/>
          </a:bodyPr>
          <a:lstStyle/>
          <a:p>
            <a:r>
              <a:rPr lang="en-US"/>
              <a:t>SA OPC UA Solutions</a:t>
            </a:r>
          </a:p>
        </p:txBody>
      </p:sp>
    </p:spTree>
    <p:extLst>
      <p:ext uri="{BB962C8B-B14F-4D97-AF65-F5344CB8AC3E}">
        <p14:creationId xmlns:p14="http://schemas.microsoft.com/office/powerpoint/2010/main" val="1525365686"/>
      </p:ext>
    </p:extLst>
  </p:cSld>
  <p:clrMapOvr>
    <a:masterClrMapping/>
  </p:clrMapOvr>
</p:sld>
</file>

<file path=ppt/theme/theme1.xml><?xml version="1.0" encoding="utf-8"?>
<a:theme xmlns:a="http://schemas.openxmlformats.org/drawingml/2006/main" name="Hexagon 2025">
  <a:themeElements>
    <a:clrScheme name="PPT_Resources file update">
      <a:dk1>
        <a:srgbClr val="000000"/>
      </a:dk1>
      <a:lt1>
        <a:srgbClr val="FFFFFF"/>
      </a:lt1>
      <a:dk2>
        <a:srgbClr val="00284C"/>
      </a:dk2>
      <a:lt2>
        <a:srgbClr val="E7E8E9"/>
      </a:lt2>
      <a:accent1>
        <a:srgbClr val="005198"/>
      </a:accent1>
      <a:accent2>
        <a:srgbClr val="04D0E6"/>
      </a:accent2>
      <a:accent3>
        <a:srgbClr val="DFF73F"/>
      </a:accent3>
      <a:accent4>
        <a:srgbClr val="01ADFF"/>
      </a:accent4>
      <a:accent5>
        <a:srgbClr val="106B73"/>
      </a:accent5>
      <a:accent6>
        <a:srgbClr val="83C410"/>
      </a:accent6>
      <a:hlink>
        <a:srgbClr val="01ADFF"/>
      </a:hlink>
      <a:folHlink>
        <a:srgbClr val="01AD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lnSpc>
            <a:spcPct val="110000"/>
          </a:lnSpc>
          <a:defRPr sz="1600" dirty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flat">
          <a:solidFill>
            <a:srgbClr val="B9B9BD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Bef>
            <a:spcPts val="1200"/>
          </a:spcBef>
          <a:defRPr sz="1600" dirty="0" smtClean="0"/>
        </a:defPPr>
      </a:lstStyle>
    </a:txDef>
  </a:objectDefaults>
  <a:extraClrSchemeLst/>
  <a:custClrLst>
    <a:custClr name="Accent Sky">
      <a:srgbClr val="99D6FF"/>
    </a:custClr>
    <a:custClr name="Accent Sea">
      <a:srgbClr val="7DFFFC"/>
    </a:custClr>
    <a:custClr name="Primary Land Dark">
      <a:srgbClr val="28721E"/>
    </a:custClr>
    <a:custClr name="Cool Gray 4C">
      <a:srgbClr val="B9B9BD"/>
    </a:custClr>
    <a:custClr name="Cool Gray 9C">
      <a:srgbClr val="71737B"/>
    </a:custClr>
    <a:custClr name="Cool Gray 11C">
      <a:srgbClr val="41454F"/>
    </a:custClr>
    <a:custClr name="Special Use Yellow">
      <a:srgbClr val="FFC505"/>
    </a:custClr>
    <a:custClr name="Special Use Red">
      <a:srgbClr val="FA4C40"/>
    </a:custClr>
  </a:custClrLst>
  <a:extLst>
    <a:ext uri="{05A4C25C-085E-4340-85A3-A5531E510DB2}">
      <thm15:themeFamily xmlns:thm15="http://schemas.microsoft.com/office/thememl/2012/main" name="Presentation10" id="{41B1699D-2E7B-DD46-BE3C-FF911C7CB36D}" vid="{64BED572-0DA8-E94D-898A-BA8D5BFEB6E6}"/>
    </a:ext>
  </a:extLst>
</a:theme>
</file>

<file path=ppt/theme/theme2.xml><?xml version="1.0" encoding="utf-8"?>
<a:theme xmlns:a="http://schemas.openxmlformats.org/drawingml/2006/main" name="Office Theme">
  <a:themeElements>
    <a:clrScheme name="Hexagon Dark">
      <a:dk1>
        <a:srgbClr val="000000"/>
      </a:dk1>
      <a:lt1>
        <a:srgbClr val="FFFFFF"/>
      </a:lt1>
      <a:dk2>
        <a:srgbClr val="00284C"/>
      </a:dk2>
      <a:lt2>
        <a:srgbClr val="E7E8E9"/>
      </a:lt2>
      <a:accent1>
        <a:srgbClr val="01ADFF"/>
      </a:accent1>
      <a:accent2>
        <a:srgbClr val="005198"/>
      </a:accent2>
      <a:accent3>
        <a:srgbClr val="99D6FF"/>
      </a:accent3>
      <a:accent4>
        <a:srgbClr val="83C410"/>
      </a:accent4>
      <a:accent5>
        <a:srgbClr val="28721E"/>
      </a:accent5>
      <a:accent6>
        <a:srgbClr val="DFF73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xagon Dark">
      <a:dk1>
        <a:srgbClr val="000000"/>
      </a:dk1>
      <a:lt1>
        <a:srgbClr val="FFFFFF"/>
      </a:lt1>
      <a:dk2>
        <a:srgbClr val="00284C"/>
      </a:dk2>
      <a:lt2>
        <a:srgbClr val="E7E8E9"/>
      </a:lt2>
      <a:accent1>
        <a:srgbClr val="01ADFF"/>
      </a:accent1>
      <a:accent2>
        <a:srgbClr val="005198"/>
      </a:accent2>
      <a:accent3>
        <a:srgbClr val="99D6FF"/>
      </a:accent3>
      <a:accent4>
        <a:srgbClr val="83C410"/>
      </a:accent4>
      <a:accent5>
        <a:srgbClr val="28721E"/>
      </a:accent5>
      <a:accent6>
        <a:srgbClr val="DFF73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156CE5A45C5648ABC49B74B0873A0B" ma:contentTypeVersion="12" ma:contentTypeDescription="Create a new document." ma:contentTypeScope="" ma:versionID="cb653d555622d801075af7cf6093ec9b">
  <xsd:schema xmlns:xsd="http://www.w3.org/2001/XMLSchema" xmlns:xs="http://www.w3.org/2001/XMLSchema" xmlns:p="http://schemas.microsoft.com/office/2006/metadata/properties" xmlns:ns2="b3642d16-7d37-4899-b423-6bd3bc6cc484" xmlns:ns3="d54ab3e0-195d-4fa2-a0e3-84cfd7ae9239" targetNamespace="http://schemas.microsoft.com/office/2006/metadata/properties" ma:root="true" ma:fieldsID="c3954b1821f0632d07c9010b65597741" ns2:_="" ns3:_="">
    <xsd:import namespace="b3642d16-7d37-4899-b423-6bd3bc6cc484"/>
    <xsd:import namespace="d54ab3e0-195d-4fa2-a0e3-84cfd7ae9239"/>
    <xsd:element name="properties">
      <xsd:complexType>
        <xsd:sequence>
          <xsd:element name="documentManagement">
            <xsd:complexType>
              <xsd:all>
                <xsd:element ref="ns2:MediaServiceBillingMetadat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642d16-7d37-4899-b423-6bd3bc6cc484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999a341-e37a-4672-a76c-13c493705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ab3e0-195d-4fa2-a0e3-84cfd7ae923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c7e1a62-fa97-4e0e-9162-78c61af99971}" ma:internalName="TaxCatchAll" ma:showField="CatchAllData" ma:web="d54ab3e0-195d-4fa2-a0e3-84cfd7ae92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4ab3e0-195d-4fa2-a0e3-84cfd7ae9239" xsi:nil="true"/>
    <lcf76f155ced4ddcb4097134ff3c332f xmlns="b3642d16-7d37-4899-b423-6bd3bc6cc48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DAF6AA-14B9-41B4-A6FD-EE318A7D2A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6A71F8-913F-421A-81DB-CF7B22ACECA8}">
  <ds:schemaRefs>
    <ds:schemaRef ds:uri="b3642d16-7d37-4899-b423-6bd3bc6cc484"/>
    <ds:schemaRef ds:uri="d54ab3e0-195d-4fa2-a0e3-84cfd7ae92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3126997-B98D-4579-88C8-FF44F7DA2A3B}">
  <ds:schemaRefs>
    <ds:schemaRef ds:uri="b3642d16-7d37-4899-b423-6bd3bc6cc484"/>
    <ds:schemaRef ds:uri="d54ab3e0-195d-4fa2-a0e3-84cfd7ae92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PPT_Base-file</Template>
  <TotalTime>0</TotalTime>
  <Words>598</Words>
  <Application>Microsoft Office PowerPoint</Application>
  <PresentationFormat>Widescreen</PresentationFormat>
  <Paragraphs>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Segoe UI</vt:lpstr>
      <vt:lpstr>Hexagon 2025</vt:lpstr>
      <vt:lpstr>SA/Inspire  Product Council</vt:lpstr>
      <vt:lpstr>SpatialAnalyzer OPC UA Integration</vt:lpstr>
      <vt:lpstr>SA OPC UA Overview </vt:lpstr>
      <vt:lpstr>SA – OPC UA Automated MP Execution Triggered by PLC Events</vt:lpstr>
      <vt:lpstr>SA OPC UA for Metrology Guided Production Systems </vt:lpstr>
      <vt:lpstr>SA OPC UA Integration for Adaptive Robot Control</vt:lpstr>
      <vt:lpstr>SA OPC UA for Remote Monitoring &amp; Diagnostics</vt:lpstr>
      <vt:lpstr>SA OPC UA Demo PLC Commanding and Controlling Robotic Inspection</vt:lpstr>
      <vt:lpstr>SA OPC UA Solutions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BUTTLE Guy</dc:creator>
  <cp:lastModifiedBy>SANDWITH Scott</cp:lastModifiedBy>
  <cp:revision>4</cp:revision>
  <dcterms:created xsi:type="dcterms:W3CDTF">2025-10-27T14:08:50Z</dcterms:created>
  <dcterms:modified xsi:type="dcterms:W3CDTF">2026-01-12T16:32:17Z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5773498</vt:lpwstr>
  </property>
  <property fmtid="{D5CDD505-2E9C-101B-9397-08002B2CF9AE}" pid="3" name="NXPowerLiteSettings">
    <vt:lpwstr>C880073804F000</vt:lpwstr>
  </property>
  <property fmtid="{D5CDD505-2E9C-101B-9397-08002B2CF9AE}" pid="4" name="NXPowerLiteVersion">
    <vt:lpwstr>D10.0.1</vt:lpwstr>
  </property>
  <property fmtid="{D5CDD505-2E9C-101B-9397-08002B2CF9AE}" pid="5" name="ContentTypeId">
    <vt:lpwstr>0x01010078156CE5A45C5648ABC49B74B0873A0B</vt:lpwstr>
  </property>
  <property fmtid="{D5CDD505-2E9C-101B-9397-08002B2CF9AE}" pid="6" name="MediaServiceImageTags">
    <vt:lpwstr/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